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theme/theme6.xml" ContentType="application/vnd.openxmlformats-officedocument.theme+xml"/>
  <Override PartName="/ppt/slideLayouts/slideLayout10.xml" ContentType="application/vnd.openxmlformats-officedocument.presentationml.slideLayout+xml"/>
  <Override PartName="/ppt/theme/theme7.xml" ContentType="application/vnd.openxmlformats-officedocument.theme+xml"/>
  <Override PartName="/ppt/slideLayouts/slideLayout11.xml" ContentType="application/vnd.openxmlformats-officedocument.presentationml.slideLayout+xml"/>
  <Override PartName="/ppt/theme/theme8.xml" ContentType="application/vnd.openxmlformats-officedocument.theme+xml"/>
  <Override PartName="/ppt/slideLayouts/slideLayout12.xml" ContentType="application/vnd.openxmlformats-officedocument.presentationml.slideLayout+xml"/>
  <Override PartName="/ppt/theme/theme9.xml" ContentType="application/vnd.openxmlformats-officedocument.theme+xml"/>
  <Override PartName="/ppt/slideLayouts/slideLayout13.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60" r:id="rId5"/>
    <p:sldMasterId id="2147483672" r:id="rId6"/>
    <p:sldMasterId id="2147483684" r:id="rId7"/>
    <p:sldMasterId id="2147483696" r:id="rId8"/>
    <p:sldMasterId id="2147483704" r:id="rId9"/>
    <p:sldMasterId id="2147483706" r:id="rId10"/>
    <p:sldMasterId id="2147483708" r:id="rId11"/>
    <p:sldMasterId id="2147483710" r:id="rId12"/>
    <p:sldMasterId id="2147483712" r:id="rId13"/>
  </p:sldMasterIdLst>
  <p:notesMasterIdLst>
    <p:notesMasterId r:id="rId30"/>
  </p:notesMasterIdLst>
  <p:handoutMasterIdLst>
    <p:handoutMasterId r:id="rId31"/>
  </p:handoutMasterIdLst>
  <p:sldIdLst>
    <p:sldId id="256" r:id="rId14"/>
    <p:sldId id="264" r:id="rId15"/>
    <p:sldId id="275" r:id="rId16"/>
    <p:sldId id="276" r:id="rId17"/>
    <p:sldId id="277" r:id="rId18"/>
    <p:sldId id="278" r:id="rId19"/>
    <p:sldId id="279" r:id="rId20"/>
    <p:sldId id="280" r:id="rId21"/>
    <p:sldId id="281" r:id="rId22"/>
    <p:sldId id="282" r:id="rId23"/>
    <p:sldId id="283" r:id="rId24"/>
    <p:sldId id="284" r:id="rId25"/>
    <p:sldId id="286" r:id="rId26"/>
    <p:sldId id="285" r:id="rId27"/>
    <p:sldId id="269" r:id="rId28"/>
    <p:sldId id="25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CFD5"/>
    <a:srgbClr val="F16D67"/>
    <a:srgbClr val="FACD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47E8F2-FB2E-8049-A51E-415252FE81C7}" v="20" dt="2021-03-31T16:21:46.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58"/>
    <p:restoredTop sz="64664"/>
  </p:normalViewPr>
  <p:slideViewPr>
    <p:cSldViewPr snapToGrid="0" snapToObjects="1">
      <p:cViewPr varScale="1">
        <p:scale>
          <a:sx n="94" d="100"/>
          <a:sy n="94" d="100"/>
        </p:scale>
        <p:origin x="2856" y="20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16" d="100"/>
          <a:sy n="116" d="100"/>
        </p:scale>
        <p:origin x="4824" y="1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slide" Target="slides/slide13.xml"/><Relationship Id="rId21" Type="http://schemas.openxmlformats.org/officeDocument/2006/relationships/slide" Target="slides/slide8.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microsoft.com/office/2016/11/relationships/changesInfo" Target="changesInfos/changesInfo1.xml"/><Relationship Id="rId10" Type="http://schemas.openxmlformats.org/officeDocument/2006/relationships/slideMaster" Target="slideMasters/slideMaster7.xml"/><Relationship Id="rId19" Type="http://schemas.openxmlformats.org/officeDocument/2006/relationships/slide" Target="slides/slide6.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Master" Target="slideMasters/slideMaster5.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 Mitchell" userId="61f36ea3-28c5-4071-8e21-b4beeb85bad9" providerId="ADAL" clId="{9E0F94D0-A54C-B945-AE3B-1BFDF357D57C}"/>
    <pc:docChg chg="undo custSel addSld modSld">
      <pc:chgData name="Bill Mitchell" userId="61f36ea3-28c5-4071-8e21-b4beeb85bad9" providerId="ADAL" clId="{9E0F94D0-A54C-B945-AE3B-1BFDF357D57C}" dt="2021-03-26T02:23:39.713" v="1149" actId="20577"/>
      <pc:docMkLst>
        <pc:docMk/>
      </pc:docMkLst>
      <pc:sldChg chg="modSp mod modNotesTx">
        <pc:chgData name="Bill Mitchell" userId="61f36ea3-28c5-4071-8e21-b4beeb85bad9" providerId="ADAL" clId="{9E0F94D0-A54C-B945-AE3B-1BFDF357D57C}" dt="2021-03-25T21:55:39.102" v="117" actId="20577"/>
        <pc:sldMkLst>
          <pc:docMk/>
          <pc:sldMk cId="2590100168" sldId="264"/>
        </pc:sldMkLst>
        <pc:spChg chg="mod">
          <ac:chgData name="Bill Mitchell" userId="61f36ea3-28c5-4071-8e21-b4beeb85bad9" providerId="ADAL" clId="{9E0F94D0-A54C-B945-AE3B-1BFDF357D57C}" dt="2021-03-25T21:55:17.182" v="100" actId="20577"/>
          <ac:spMkLst>
            <pc:docMk/>
            <pc:sldMk cId="2590100168" sldId="264"/>
            <ac:spMk id="6" creationId="{396199C9-E907-FF41-9E58-B8EAA1B0E553}"/>
          </ac:spMkLst>
        </pc:spChg>
      </pc:sldChg>
      <pc:sldChg chg="modSp mod">
        <pc:chgData name="Bill Mitchell" userId="61f36ea3-28c5-4071-8e21-b4beeb85bad9" providerId="ADAL" clId="{9E0F94D0-A54C-B945-AE3B-1BFDF357D57C}" dt="2021-03-26T01:52:01.759" v="606" actId="12"/>
        <pc:sldMkLst>
          <pc:docMk/>
          <pc:sldMk cId="79374117" sldId="269"/>
        </pc:sldMkLst>
        <pc:spChg chg="mod">
          <ac:chgData name="Bill Mitchell" userId="61f36ea3-28c5-4071-8e21-b4beeb85bad9" providerId="ADAL" clId="{9E0F94D0-A54C-B945-AE3B-1BFDF357D57C}" dt="2021-03-26T01:52:01.759" v="606" actId="12"/>
          <ac:spMkLst>
            <pc:docMk/>
            <pc:sldMk cId="79374117" sldId="269"/>
            <ac:spMk id="6" creationId="{1311F28F-4B59-1D41-83D8-95C292048CFC}"/>
          </ac:spMkLst>
        </pc:spChg>
      </pc:sldChg>
      <pc:sldChg chg="modSp mod">
        <pc:chgData name="Bill Mitchell" userId="61f36ea3-28c5-4071-8e21-b4beeb85bad9" providerId="ADAL" clId="{9E0F94D0-A54C-B945-AE3B-1BFDF357D57C}" dt="2021-03-25T22:00:57.532" v="130" actId="20577"/>
        <pc:sldMkLst>
          <pc:docMk/>
          <pc:sldMk cId="2373433269" sldId="275"/>
        </pc:sldMkLst>
        <pc:spChg chg="mod">
          <ac:chgData name="Bill Mitchell" userId="61f36ea3-28c5-4071-8e21-b4beeb85bad9" providerId="ADAL" clId="{9E0F94D0-A54C-B945-AE3B-1BFDF357D57C}" dt="2021-03-25T22:00:57.532" v="130" actId="20577"/>
          <ac:spMkLst>
            <pc:docMk/>
            <pc:sldMk cId="2373433269" sldId="275"/>
            <ac:spMk id="6" creationId="{396199C9-E907-FF41-9E58-B8EAA1B0E553}"/>
          </ac:spMkLst>
        </pc:spChg>
      </pc:sldChg>
      <pc:sldChg chg="modSp mod">
        <pc:chgData name="Bill Mitchell" userId="61f36ea3-28c5-4071-8e21-b4beeb85bad9" providerId="ADAL" clId="{9E0F94D0-A54C-B945-AE3B-1BFDF357D57C}" dt="2021-03-25T22:14:06.249" v="133" actId="20577"/>
        <pc:sldMkLst>
          <pc:docMk/>
          <pc:sldMk cId="2159016064" sldId="276"/>
        </pc:sldMkLst>
        <pc:spChg chg="mod">
          <ac:chgData name="Bill Mitchell" userId="61f36ea3-28c5-4071-8e21-b4beeb85bad9" providerId="ADAL" clId="{9E0F94D0-A54C-B945-AE3B-1BFDF357D57C}" dt="2021-03-25T22:14:06.249" v="133" actId="20577"/>
          <ac:spMkLst>
            <pc:docMk/>
            <pc:sldMk cId="2159016064" sldId="276"/>
            <ac:spMk id="6" creationId="{396199C9-E907-FF41-9E58-B8EAA1B0E553}"/>
          </ac:spMkLst>
        </pc:spChg>
      </pc:sldChg>
      <pc:sldChg chg="modSp mod">
        <pc:chgData name="Bill Mitchell" userId="61f36ea3-28c5-4071-8e21-b4beeb85bad9" providerId="ADAL" clId="{9E0F94D0-A54C-B945-AE3B-1BFDF357D57C}" dt="2021-03-25T22:15:08.074" v="134" actId="20577"/>
        <pc:sldMkLst>
          <pc:docMk/>
          <pc:sldMk cId="3384734106" sldId="277"/>
        </pc:sldMkLst>
        <pc:spChg chg="mod">
          <ac:chgData name="Bill Mitchell" userId="61f36ea3-28c5-4071-8e21-b4beeb85bad9" providerId="ADAL" clId="{9E0F94D0-A54C-B945-AE3B-1BFDF357D57C}" dt="2021-03-25T22:15:08.074" v="134" actId="20577"/>
          <ac:spMkLst>
            <pc:docMk/>
            <pc:sldMk cId="3384734106" sldId="277"/>
            <ac:spMk id="6" creationId="{396199C9-E907-FF41-9E58-B8EAA1B0E553}"/>
          </ac:spMkLst>
        </pc:spChg>
      </pc:sldChg>
      <pc:sldChg chg="modSp mod modNotesTx">
        <pc:chgData name="Bill Mitchell" userId="61f36ea3-28c5-4071-8e21-b4beeb85bad9" providerId="ADAL" clId="{9E0F94D0-A54C-B945-AE3B-1BFDF357D57C}" dt="2021-03-25T22:20:46.699" v="226" actId="207"/>
        <pc:sldMkLst>
          <pc:docMk/>
          <pc:sldMk cId="1488051506" sldId="279"/>
        </pc:sldMkLst>
        <pc:spChg chg="mod">
          <ac:chgData name="Bill Mitchell" userId="61f36ea3-28c5-4071-8e21-b4beeb85bad9" providerId="ADAL" clId="{9E0F94D0-A54C-B945-AE3B-1BFDF357D57C}" dt="2021-03-25T22:20:46.699" v="226" actId="207"/>
          <ac:spMkLst>
            <pc:docMk/>
            <pc:sldMk cId="1488051506" sldId="279"/>
            <ac:spMk id="6" creationId="{396199C9-E907-FF41-9E58-B8EAA1B0E553}"/>
          </ac:spMkLst>
        </pc:spChg>
      </pc:sldChg>
      <pc:sldChg chg="modSp mod modNotesTx">
        <pc:chgData name="Bill Mitchell" userId="61f36ea3-28c5-4071-8e21-b4beeb85bad9" providerId="ADAL" clId="{9E0F94D0-A54C-B945-AE3B-1BFDF357D57C}" dt="2021-03-25T23:31:07.131" v="505" actId="20577"/>
        <pc:sldMkLst>
          <pc:docMk/>
          <pc:sldMk cId="3426743141" sldId="280"/>
        </pc:sldMkLst>
        <pc:spChg chg="mod">
          <ac:chgData name="Bill Mitchell" userId="61f36ea3-28c5-4071-8e21-b4beeb85bad9" providerId="ADAL" clId="{9E0F94D0-A54C-B945-AE3B-1BFDF357D57C}" dt="2021-03-25T23:31:00.086" v="494" actId="20577"/>
          <ac:spMkLst>
            <pc:docMk/>
            <pc:sldMk cId="3426743141" sldId="280"/>
            <ac:spMk id="6" creationId="{396199C9-E907-FF41-9E58-B8EAA1B0E553}"/>
          </ac:spMkLst>
        </pc:spChg>
      </pc:sldChg>
      <pc:sldChg chg="modSp mod modNotesTx">
        <pc:chgData name="Bill Mitchell" userId="61f36ea3-28c5-4071-8e21-b4beeb85bad9" providerId="ADAL" clId="{9E0F94D0-A54C-B945-AE3B-1BFDF357D57C}" dt="2021-03-25T23:34:55.897" v="565" actId="20577"/>
        <pc:sldMkLst>
          <pc:docMk/>
          <pc:sldMk cId="716397933" sldId="281"/>
        </pc:sldMkLst>
        <pc:spChg chg="mod">
          <ac:chgData name="Bill Mitchell" userId="61f36ea3-28c5-4071-8e21-b4beeb85bad9" providerId="ADAL" clId="{9E0F94D0-A54C-B945-AE3B-1BFDF357D57C}" dt="2021-03-25T23:34:41.042" v="523" actId="20577"/>
          <ac:spMkLst>
            <pc:docMk/>
            <pc:sldMk cId="716397933" sldId="281"/>
            <ac:spMk id="6" creationId="{396199C9-E907-FF41-9E58-B8EAA1B0E553}"/>
          </ac:spMkLst>
        </pc:spChg>
      </pc:sldChg>
      <pc:sldChg chg="modSp mod">
        <pc:chgData name="Bill Mitchell" userId="61f36ea3-28c5-4071-8e21-b4beeb85bad9" providerId="ADAL" clId="{9E0F94D0-A54C-B945-AE3B-1BFDF357D57C}" dt="2021-03-26T02:11:15.120" v="945" actId="20577"/>
        <pc:sldMkLst>
          <pc:docMk/>
          <pc:sldMk cId="2630651594" sldId="283"/>
        </pc:sldMkLst>
        <pc:spChg chg="mod">
          <ac:chgData name="Bill Mitchell" userId="61f36ea3-28c5-4071-8e21-b4beeb85bad9" providerId="ADAL" clId="{9E0F94D0-A54C-B945-AE3B-1BFDF357D57C}" dt="2021-03-26T02:11:15.120" v="945" actId="20577"/>
          <ac:spMkLst>
            <pc:docMk/>
            <pc:sldMk cId="2630651594" sldId="283"/>
            <ac:spMk id="6" creationId="{396199C9-E907-FF41-9E58-B8EAA1B0E553}"/>
          </ac:spMkLst>
        </pc:spChg>
      </pc:sldChg>
      <pc:sldChg chg="modSp mod modNotesTx">
        <pc:chgData name="Bill Mitchell" userId="61f36ea3-28c5-4071-8e21-b4beeb85bad9" providerId="ADAL" clId="{9E0F94D0-A54C-B945-AE3B-1BFDF357D57C}" dt="2021-03-26T02:23:39.713" v="1149" actId="20577"/>
        <pc:sldMkLst>
          <pc:docMk/>
          <pc:sldMk cId="860509236" sldId="284"/>
        </pc:sldMkLst>
        <pc:spChg chg="mod">
          <ac:chgData name="Bill Mitchell" userId="61f36ea3-28c5-4071-8e21-b4beeb85bad9" providerId="ADAL" clId="{9E0F94D0-A54C-B945-AE3B-1BFDF357D57C}" dt="2021-03-26T02:23:39.713" v="1149" actId="20577"/>
          <ac:spMkLst>
            <pc:docMk/>
            <pc:sldMk cId="860509236" sldId="284"/>
            <ac:spMk id="6" creationId="{396199C9-E907-FF41-9E58-B8EAA1B0E553}"/>
          </ac:spMkLst>
        </pc:spChg>
      </pc:sldChg>
      <pc:sldChg chg="addSp delSp modSp mod modNotesTx">
        <pc:chgData name="Bill Mitchell" userId="61f36ea3-28c5-4071-8e21-b4beeb85bad9" providerId="ADAL" clId="{9E0F94D0-A54C-B945-AE3B-1BFDF357D57C}" dt="2021-03-26T02:09:19.698" v="886" actId="20577"/>
        <pc:sldMkLst>
          <pc:docMk/>
          <pc:sldMk cId="3029001387" sldId="285"/>
        </pc:sldMkLst>
        <pc:spChg chg="mod">
          <ac:chgData name="Bill Mitchell" userId="61f36ea3-28c5-4071-8e21-b4beeb85bad9" providerId="ADAL" clId="{9E0F94D0-A54C-B945-AE3B-1BFDF357D57C}" dt="2021-03-26T02:09:19.698" v="886" actId="20577"/>
          <ac:spMkLst>
            <pc:docMk/>
            <pc:sldMk cId="3029001387" sldId="285"/>
            <ac:spMk id="6" creationId="{396199C9-E907-FF41-9E58-B8EAA1B0E553}"/>
          </ac:spMkLst>
        </pc:spChg>
        <pc:picChg chg="add del mod">
          <ac:chgData name="Bill Mitchell" userId="61f36ea3-28c5-4071-8e21-b4beeb85bad9" providerId="ADAL" clId="{9E0F94D0-A54C-B945-AE3B-1BFDF357D57C}" dt="2021-03-25T21:59:29.599" v="123" actId="478"/>
          <ac:picMkLst>
            <pc:docMk/>
            <pc:sldMk cId="3029001387" sldId="285"/>
            <ac:picMk id="4" creationId="{81D9A20B-C20A-8E4E-9376-240EBE3DC72F}"/>
          </ac:picMkLst>
        </pc:picChg>
      </pc:sldChg>
      <pc:sldChg chg="modSp add mod">
        <pc:chgData name="Bill Mitchell" userId="61f36ea3-28c5-4071-8e21-b4beeb85bad9" providerId="ADAL" clId="{9E0F94D0-A54C-B945-AE3B-1BFDF357D57C}" dt="2021-03-26T02:13:12.146" v="947" actId="20577"/>
        <pc:sldMkLst>
          <pc:docMk/>
          <pc:sldMk cId="2870695350" sldId="286"/>
        </pc:sldMkLst>
        <pc:spChg chg="mod">
          <ac:chgData name="Bill Mitchell" userId="61f36ea3-28c5-4071-8e21-b4beeb85bad9" providerId="ADAL" clId="{9E0F94D0-A54C-B945-AE3B-1BFDF357D57C}" dt="2021-03-26T02:13:12.146" v="947" actId="20577"/>
          <ac:spMkLst>
            <pc:docMk/>
            <pc:sldMk cId="2870695350" sldId="286"/>
            <ac:spMk id="6" creationId="{396199C9-E907-FF41-9E58-B8EAA1B0E553}"/>
          </ac:spMkLst>
        </pc:spChg>
      </pc:sldChg>
    </pc:docChg>
  </pc:docChgLst>
  <pc:docChgLst>
    <pc:chgData name="Bill Mitchell" userId="61f36ea3-28c5-4071-8e21-b4beeb85bad9" providerId="ADAL" clId="{E038371F-23E1-4046-A78E-6A7A63C2F628}"/>
    <pc:docChg chg="undo custSel modSld">
      <pc:chgData name="Bill Mitchell" userId="61f36ea3-28c5-4071-8e21-b4beeb85bad9" providerId="ADAL" clId="{E038371F-23E1-4046-A78E-6A7A63C2F628}" dt="2021-03-31T09:54:52.991" v="1635" actId="20577"/>
      <pc:docMkLst>
        <pc:docMk/>
      </pc:docMkLst>
      <pc:sldChg chg="modSp mod">
        <pc:chgData name="Bill Mitchell" userId="61f36ea3-28c5-4071-8e21-b4beeb85bad9" providerId="ADAL" clId="{E038371F-23E1-4046-A78E-6A7A63C2F628}" dt="2021-03-25T12:09:56.073" v="603" actId="255"/>
        <pc:sldMkLst>
          <pc:docMk/>
          <pc:sldMk cId="1908321068" sldId="256"/>
        </pc:sldMkLst>
        <pc:spChg chg="mod">
          <ac:chgData name="Bill Mitchell" userId="61f36ea3-28c5-4071-8e21-b4beeb85bad9" providerId="ADAL" clId="{E038371F-23E1-4046-A78E-6A7A63C2F628}" dt="2021-03-25T12:09:56.073" v="603" actId="255"/>
          <ac:spMkLst>
            <pc:docMk/>
            <pc:sldMk cId="1908321068" sldId="256"/>
            <ac:spMk id="23" creationId="{58151EB2-9138-5D4C-BE7D-7142BFA0C792}"/>
          </ac:spMkLst>
        </pc:spChg>
        <pc:spChg chg="mod">
          <ac:chgData name="Bill Mitchell" userId="61f36ea3-28c5-4071-8e21-b4beeb85bad9" providerId="ADAL" clId="{E038371F-23E1-4046-A78E-6A7A63C2F628}" dt="2021-03-25T11:25:29.771" v="480" actId="404"/>
          <ac:spMkLst>
            <pc:docMk/>
            <pc:sldMk cId="1908321068" sldId="256"/>
            <ac:spMk id="24" creationId="{A3F8F797-644E-2046-9AB7-BAAB966EA3ED}"/>
          </ac:spMkLst>
        </pc:spChg>
      </pc:sldChg>
      <pc:sldChg chg="modSp mod modNotesTx">
        <pc:chgData name="Bill Mitchell" userId="61f36ea3-28c5-4071-8e21-b4beeb85bad9" providerId="ADAL" clId="{E038371F-23E1-4046-A78E-6A7A63C2F628}" dt="2021-03-31T08:36:38.656" v="1601" actId="20577"/>
        <pc:sldMkLst>
          <pc:docMk/>
          <pc:sldMk cId="2590100168" sldId="264"/>
        </pc:sldMkLst>
        <pc:spChg chg="mod">
          <ac:chgData name="Bill Mitchell" userId="61f36ea3-28c5-4071-8e21-b4beeb85bad9" providerId="ADAL" clId="{E038371F-23E1-4046-A78E-6A7A63C2F628}" dt="2021-03-25T13:39:11.315" v="707" actId="20577"/>
          <ac:spMkLst>
            <pc:docMk/>
            <pc:sldMk cId="2590100168" sldId="264"/>
            <ac:spMk id="3" creationId="{7780E440-BE83-EB4B-AD5C-B7FC7D04F304}"/>
          </ac:spMkLst>
        </pc:spChg>
        <pc:spChg chg="mod">
          <ac:chgData name="Bill Mitchell" userId="61f36ea3-28c5-4071-8e21-b4beeb85bad9" providerId="ADAL" clId="{E038371F-23E1-4046-A78E-6A7A63C2F628}" dt="2021-03-25T10:42:11.645" v="156" actId="20577"/>
          <ac:spMkLst>
            <pc:docMk/>
            <pc:sldMk cId="2590100168" sldId="264"/>
            <ac:spMk id="6" creationId="{396199C9-E907-FF41-9E58-B8EAA1B0E553}"/>
          </ac:spMkLst>
        </pc:spChg>
      </pc:sldChg>
      <pc:sldChg chg="modSp mod">
        <pc:chgData name="Bill Mitchell" userId="61f36ea3-28c5-4071-8e21-b4beeb85bad9" providerId="ADAL" clId="{E038371F-23E1-4046-A78E-6A7A63C2F628}" dt="2021-03-27T08:17:36.828" v="778" actId="20577"/>
        <pc:sldMkLst>
          <pc:docMk/>
          <pc:sldMk cId="2373433269" sldId="275"/>
        </pc:sldMkLst>
        <pc:spChg chg="mod">
          <ac:chgData name="Bill Mitchell" userId="61f36ea3-28c5-4071-8e21-b4beeb85bad9" providerId="ADAL" clId="{E038371F-23E1-4046-A78E-6A7A63C2F628}" dt="2021-03-25T13:39:15.711" v="708" actId="20577"/>
          <ac:spMkLst>
            <pc:docMk/>
            <pc:sldMk cId="2373433269" sldId="275"/>
            <ac:spMk id="3" creationId="{7780E440-BE83-EB4B-AD5C-B7FC7D04F304}"/>
          </ac:spMkLst>
        </pc:spChg>
        <pc:spChg chg="mod">
          <ac:chgData name="Bill Mitchell" userId="61f36ea3-28c5-4071-8e21-b4beeb85bad9" providerId="ADAL" clId="{E038371F-23E1-4046-A78E-6A7A63C2F628}" dt="2021-03-27T08:17:36.828" v="778" actId="20577"/>
          <ac:spMkLst>
            <pc:docMk/>
            <pc:sldMk cId="2373433269" sldId="275"/>
            <ac:spMk id="6" creationId="{396199C9-E907-FF41-9E58-B8EAA1B0E553}"/>
          </ac:spMkLst>
        </pc:spChg>
      </pc:sldChg>
      <pc:sldChg chg="modSp mod">
        <pc:chgData name="Bill Mitchell" userId="61f36ea3-28c5-4071-8e21-b4beeb85bad9" providerId="ADAL" clId="{E038371F-23E1-4046-A78E-6A7A63C2F628}" dt="2021-03-27T08:22:48.798" v="869" actId="404"/>
        <pc:sldMkLst>
          <pc:docMk/>
          <pc:sldMk cId="2159016064" sldId="276"/>
        </pc:sldMkLst>
        <pc:spChg chg="mod">
          <ac:chgData name="Bill Mitchell" userId="61f36ea3-28c5-4071-8e21-b4beeb85bad9" providerId="ADAL" clId="{E038371F-23E1-4046-A78E-6A7A63C2F628}" dt="2021-03-27T08:22:48.798" v="869" actId="404"/>
          <ac:spMkLst>
            <pc:docMk/>
            <pc:sldMk cId="2159016064" sldId="276"/>
            <ac:spMk id="6" creationId="{396199C9-E907-FF41-9E58-B8EAA1B0E553}"/>
          </ac:spMkLst>
        </pc:spChg>
      </pc:sldChg>
      <pc:sldChg chg="modSp mod">
        <pc:chgData name="Bill Mitchell" userId="61f36ea3-28c5-4071-8e21-b4beeb85bad9" providerId="ADAL" clId="{E038371F-23E1-4046-A78E-6A7A63C2F628}" dt="2021-03-27T08:23:55.566" v="877" actId="20577"/>
        <pc:sldMkLst>
          <pc:docMk/>
          <pc:sldMk cId="3384734106" sldId="277"/>
        </pc:sldMkLst>
        <pc:spChg chg="mod">
          <ac:chgData name="Bill Mitchell" userId="61f36ea3-28c5-4071-8e21-b4beeb85bad9" providerId="ADAL" clId="{E038371F-23E1-4046-A78E-6A7A63C2F628}" dt="2021-03-27T08:23:55.566" v="877" actId="20577"/>
          <ac:spMkLst>
            <pc:docMk/>
            <pc:sldMk cId="3384734106" sldId="277"/>
            <ac:spMk id="6" creationId="{396199C9-E907-FF41-9E58-B8EAA1B0E553}"/>
          </ac:spMkLst>
        </pc:spChg>
      </pc:sldChg>
      <pc:sldChg chg="modSp mod">
        <pc:chgData name="Bill Mitchell" userId="61f36ea3-28c5-4071-8e21-b4beeb85bad9" providerId="ADAL" clId="{E038371F-23E1-4046-A78E-6A7A63C2F628}" dt="2021-03-25T11:13:41.046" v="450" actId="113"/>
        <pc:sldMkLst>
          <pc:docMk/>
          <pc:sldMk cId="2197477687" sldId="278"/>
        </pc:sldMkLst>
        <pc:spChg chg="mod">
          <ac:chgData name="Bill Mitchell" userId="61f36ea3-28c5-4071-8e21-b4beeb85bad9" providerId="ADAL" clId="{E038371F-23E1-4046-A78E-6A7A63C2F628}" dt="2021-03-25T11:13:41.046" v="450" actId="113"/>
          <ac:spMkLst>
            <pc:docMk/>
            <pc:sldMk cId="2197477687" sldId="278"/>
            <ac:spMk id="6" creationId="{396199C9-E907-FF41-9E58-B8EAA1B0E553}"/>
          </ac:spMkLst>
        </pc:spChg>
      </pc:sldChg>
      <pc:sldChg chg="modSp mod modNotesTx">
        <pc:chgData name="Bill Mitchell" userId="61f36ea3-28c5-4071-8e21-b4beeb85bad9" providerId="ADAL" clId="{E038371F-23E1-4046-A78E-6A7A63C2F628}" dt="2021-03-31T09:52:50.868" v="1606" actId="20577"/>
        <pc:sldMkLst>
          <pc:docMk/>
          <pc:sldMk cId="1488051506" sldId="279"/>
        </pc:sldMkLst>
        <pc:spChg chg="mod">
          <ac:chgData name="Bill Mitchell" userId="61f36ea3-28c5-4071-8e21-b4beeb85bad9" providerId="ADAL" clId="{E038371F-23E1-4046-A78E-6A7A63C2F628}" dt="2021-03-27T11:52:58.411" v="882" actId="20577"/>
          <ac:spMkLst>
            <pc:docMk/>
            <pc:sldMk cId="1488051506" sldId="279"/>
            <ac:spMk id="6" creationId="{396199C9-E907-FF41-9E58-B8EAA1B0E553}"/>
          </ac:spMkLst>
        </pc:spChg>
      </pc:sldChg>
      <pc:sldChg chg="modSp mod">
        <pc:chgData name="Bill Mitchell" userId="61f36ea3-28c5-4071-8e21-b4beeb85bad9" providerId="ADAL" clId="{E038371F-23E1-4046-A78E-6A7A63C2F628}" dt="2021-03-27T20:57:36.213" v="1250" actId="20577"/>
        <pc:sldMkLst>
          <pc:docMk/>
          <pc:sldMk cId="3426743141" sldId="280"/>
        </pc:sldMkLst>
        <pc:spChg chg="mod">
          <ac:chgData name="Bill Mitchell" userId="61f36ea3-28c5-4071-8e21-b4beeb85bad9" providerId="ADAL" clId="{E038371F-23E1-4046-A78E-6A7A63C2F628}" dt="2021-03-27T20:57:36.213" v="1250" actId="20577"/>
          <ac:spMkLst>
            <pc:docMk/>
            <pc:sldMk cId="3426743141" sldId="280"/>
            <ac:spMk id="6" creationId="{396199C9-E907-FF41-9E58-B8EAA1B0E553}"/>
          </ac:spMkLst>
        </pc:spChg>
      </pc:sldChg>
      <pc:sldChg chg="modSp mod modNotesTx">
        <pc:chgData name="Bill Mitchell" userId="61f36ea3-28c5-4071-8e21-b4beeb85bad9" providerId="ADAL" clId="{E038371F-23E1-4046-A78E-6A7A63C2F628}" dt="2021-03-27T21:04:22.964" v="1373" actId="5793"/>
        <pc:sldMkLst>
          <pc:docMk/>
          <pc:sldMk cId="716397933" sldId="281"/>
        </pc:sldMkLst>
        <pc:spChg chg="mod">
          <ac:chgData name="Bill Mitchell" userId="61f36ea3-28c5-4071-8e21-b4beeb85bad9" providerId="ADAL" clId="{E038371F-23E1-4046-A78E-6A7A63C2F628}" dt="2021-03-27T21:04:22.964" v="1373" actId="5793"/>
          <ac:spMkLst>
            <pc:docMk/>
            <pc:sldMk cId="716397933" sldId="281"/>
            <ac:spMk id="6" creationId="{396199C9-E907-FF41-9E58-B8EAA1B0E553}"/>
          </ac:spMkLst>
        </pc:spChg>
      </pc:sldChg>
      <pc:sldChg chg="modSp mod">
        <pc:chgData name="Bill Mitchell" userId="61f36ea3-28c5-4071-8e21-b4beeb85bad9" providerId="ADAL" clId="{E038371F-23E1-4046-A78E-6A7A63C2F628}" dt="2021-03-25T11:22:51.969" v="472" actId="12"/>
        <pc:sldMkLst>
          <pc:docMk/>
          <pc:sldMk cId="15440742" sldId="282"/>
        </pc:sldMkLst>
        <pc:spChg chg="mod">
          <ac:chgData name="Bill Mitchell" userId="61f36ea3-28c5-4071-8e21-b4beeb85bad9" providerId="ADAL" clId="{E038371F-23E1-4046-A78E-6A7A63C2F628}" dt="2021-03-25T11:22:51.969" v="472" actId="12"/>
          <ac:spMkLst>
            <pc:docMk/>
            <pc:sldMk cId="15440742" sldId="282"/>
            <ac:spMk id="6" creationId="{396199C9-E907-FF41-9E58-B8EAA1B0E553}"/>
          </ac:spMkLst>
        </pc:spChg>
      </pc:sldChg>
      <pc:sldChg chg="modSp mod">
        <pc:chgData name="Bill Mitchell" userId="61f36ea3-28c5-4071-8e21-b4beeb85bad9" providerId="ADAL" clId="{E038371F-23E1-4046-A78E-6A7A63C2F628}" dt="2021-03-25T12:01:42.352" v="600" actId="20577"/>
        <pc:sldMkLst>
          <pc:docMk/>
          <pc:sldMk cId="2630651594" sldId="283"/>
        </pc:sldMkLst>
        <pc:spChg chg="mod">
          <ac:chgData name="Bill Mitchell" userId="61f36ea3-28c5-4071-8e21-b4beeb85bad9" providerId="ADAL" clId="{E038371F-23E1-4046-A78E-6A7A63C2F628}" dt="2021-03-25T12:01:42.352" v="600" actId="20577"/>
          <ac:spMkLst>
            <pc:docMk/>
            <pc:sldMk cId="2630651594" sldId="283"/>
            <ac:spMk id="6" creationId="{396199C9-E907-FF41-9E58-B8EAA1B0E553}"/>
          </ac:spMkLst>
        </pc:spChg>
      </pc:sldChg>
      <pc:sldChg chg="modSp mod modNotesTx">
        <pc:chgData name="Bill Mitchell" userId="61f36ea3-28c5-4071-8e21-b4beeb85bad9" providerId="ADAL" clId="{E038371F-23E1-4046-A78E-6A7A63C2F628}" dt="2021-03-31T09:54:52.991" v="1635" actId="20577"/>
        <pc:sldMkLst>
          <pc:docMk/>
          <pc:sldMk cId="860509236" sldId="284"/>
        </pc:sldMkLst>
        <pc:spChg chg="mod">
          <ac:chgData name="Bill Mitchell" userId="61f36ea3-28c5-4071-8e21-b4beeb85bad9" providerId="ADAL" clId="{E038371F-23E1-4046-A78E-6A7A63C2F628}" dt="2021-03-31T09:54:32.769" v="1617" actId="20577"/>
          <ac:spMkLst>
            <pc:docMk/>
            <pc:sldMk cId="860509236" sldId="284"/>
            <ac:spMk id="6" creationId="{396199C9-E907-FF41-9E58-B8EAA1B0E553}"/>
          </ac:spMkLst>
        </pc:spChg>
      </pc:sldChg>
      <pc:sldChg chg="modSp mod modNotesTx">
        <pc:chgData name="Bill Mitchell" userId="61f36ea3-28c5-4071-8e21-b4beeb85bad9" providerId="ADAL" clId="{E038371F-23E1-4046-A78E-6A7A63C2F628}" dt="2021-03-28T04:49:52.532" v="1525" actId="20577"/>
        <pc:sldMkLst>
          <pc:docMk/>
          <pc:sldMk cId="3029001387" sldId="285"/>
        </pc:sldMkLst>
        <pc:spChg chg="mod">
          <ac:chgData name="Bill Mitchell" userId="61f36ea3-28c5-4071-8e21-b4beeb85bad9" providerId="ADAL" clId="{E038371F-23E1-4046-A78E-6A7A63C2F628}" dt="2021-03-28T04:49:52.532" v="1525" actId="20577"/>
          <ac:spMkLst>
            <pc:docMk/>
            <pc:sldMk cId="3029001387" sldId="285"/>
            <ac:spMk id="6" creationId="{396199C9-E907-FF41-9E58-B8EAA1B0E553}"/>
          </ac:spMkLst>
        </pc:spChg>
      </pc:sldChg>
      <pc:sldChg chg="modSp mod modNotesTx">
        <pc:chgData name="Bill Mitchell" userId="61f36ea3-28c5-4071-8e21-b4beeb85bad9" providerId="ADAL" clId="{E038371F-23E1-4046-A78E-6A7A63C2F628}" dt="2021-03-28T04:50:37.706" v="1533" actId="20577"/>
        <pc:sldMkLst>
          <pc:docMk/>
          <pc:sldMk cId="2870695350" sldId="286"/>
        </pc:sldMkLst>
        <pc:spChg chg="mod">
          <ac:chgData name="Bill Mitchell" userId="61f36ea3-28c5-4071-8e21-b4beeb85bad9" providerId="ADAL" clId="{E038371F-23E1-4046-A78E-6A7A63C2F628}" dt="2021-03-28T04:50:11.650" v="1531" actId="12"/>
          <ac:spMkLst>
            <pc:docMk/>
            <pc:sldMk cId="2870695350" sldId="286"/>
            <ac:spMk id="6" creationId="{396199C9-E907-FF41-9E58-B8EAA1B0E553}"/>
          </ac:spMkLst>
        </pc:spChg>
      </pc:sldChg>
    </pc:docChg>
  </pc:docChgLst>
  <pc:docChgLst>
    <pc:chgData name="Bill Mitchell" userId="61f36ea3-28c5-4071-8e21-b4beeb85bad9" providerId="ADAL" clId="{5947E8F2-FB2E-8049-A51E-415252FE81C7}"/>
    <pc:docChg chg="undo custSel modSld">
      <pc:chgData name="Bill Mitchell" userId="61f36ea3-28c5-4071-8e21-b4beeb85bad9" providerId="ADAL" clId="{5947E8F2-FB2E-8049-A51E-415252FE81C7}" dt="2021-03-31T16:21:47.637" v="1595" actId="20577"/>
      <pc:docMkLst>
        <pc:docMk/>
      </pc:docMkLst>
      <pc:sldChg chg="modSp mod">
        <pc:chgData name="Bill Mitchell" userId="61f36ea3-28c5-4071-8e21-b4beeb85bad9" providerId="ADAL" clId="{5947E8F2-FB2E-8049-A51E-415252FE81C7}" dt="2021-03-30T16:13:39.706" v="715" actId="404"/>
        <pc:sldMkLst>
          <pc:docMk/>
          <pc:sldMk cId="1908321068" sldId="256"/>
        </pc:sldMkLst>
        <pc:spChg chg="mod">
          <ac:chgData name="Bill Mitchell" userId="61f36ea3-28c5-4071-8e21-b4beeb85bad9" providerId="ADAL" clId="{5947E8F2-FB2E-8049-A51E-415252FE81C7}" dt="2021-03-30T16:13:39.706" v="715" actId="404"/>
          <ac:spMkLst>
            <pc:docMk/>
            <pc:sldMk cId="1908321068" sldId="256"/>
            <ac:spMk id="23" creationId="{58151EB2-9138-5D4C-BE7D-7142BFA0C792}"/>
          </ac:spMkLst>
        </pc:spChg>
      </pc:sldChg>
      <pc:sldChg chg="modSp mod modNotesTx">
        <pc:chgData name="Bill Mitchell" userId="61f36ea3-28c5-4071-8e21-b4beeb85bad9" providerId="ADAL" clId="{5947E8F2-FB2E-8049-A51E-415252FE81C7}" dt="2021-03-30T19:57:05.060" v="740" actId="20577"/>
        <pc:sldMkLst>
          <pc:docMk/>
          <pc:sldMk cId="2590100168" sldId="264"/>
        </pc:sldMkLst>
        <pc:spChg chg="mod">
          <ac:chgData name="Bill Mitchell" userId="61f36ea3-28c5-4071-8e21-b4beeb85bad9" providerId="ADAL" clId="{5947E8F2-FB2E-8049-A51E-415252FE81C7}" dt="2021-03-30T14:05:01.944" v="483" actId="113"/>
          <ac:spMkLst>
            <pc:docMk/>
            <pc:sldMk cId="2590100168" sldId="264"/>
            <ac:spMk id="6" creationId="{396199C9-E907-FF41-9E58-B8EAA1B0E553}"/>
          </ac:spMkLst>
        </pc:spChg>
      </pc:sldChg>
      <pc:sldChg chg="modNotesTx">
        <pc:chgData name="Bill Mitchell" userId="61f36ea3-28c5-4071-8e21-b4beeb85bad9" providerId="ADAL" clId="{5947E8F2-FB2E-8049-A51E-415252FE81C7}" dt="2021-03-29T20:36:01.365" v="45" actId="255"/>
        <pc:sldMkLst>
          <pc:docMk/>
          <pc:sldMk cId="79374117" sldId="269"/>
        </pc:sldMkLst>
      </pc:sldChg>
      <pc:sldChg chg="modSp mod modNotesTx">
        <pc:chgData name="Bill Mitchell" userId="61f36ea3-28c5-4071-8e21-b4beeb85bad9" providerId="ADAL" clId="{5947E8F2-FB2E-8049-A51E-415252FE81C7}" dt="2021-03-29T20:41:52.512" v="138" actId="20577"/>
        <pc:sldMkLst>
          <pc:docMk/>
          <pc:sldMk cId="2373433269" sldId="275"/>
        </pc:sldMkLst>
        <pc:spChg chg="mod">
          <ac:chgData name="Bill Mitchell" userId="61f36ea3-28c5-4071-8e21-b4beeb85bad9" providerId="ADAL" clId="{5947E8F2-FB2E-8049-A51E-415252FE81C7}" dt="2021-03-29T20:41:52.512" v="138" actId="20577"/>
          <ac:spMkLst>
            <pc:docMk/>
            <pc:sldMk cId="2373433269" sldId="275"/>
            <ac:spMk id="6" creationId="{396199C9-E907-FF41-9E58-B8EAA1B0E553}"/>
          </ac:spMkLst>
        </pc:spChg>
      </pc:sldChg>
      <pc:sldChg chg="modSp mod modNotesTx">
        <pc:chgData name="Bill Mitchell" userId="61f36ea3-28c5-4071-8e21-b4beeb85bad9" providerId="ADAL" clId="{5947E8F2-FB2E-8049-A51E-415252FE81C7}" dt="2021-03-29T21:06:34.298" v="458" actId="20577"/>
        <pc:sldMkLst>
          <pc:docMk/>
          <pc:sldMk cId="2159016064" sldId="276"/>
        </pc:sldMkLst>
        <pc:spChg chg="mod">
          <ac:chgData name="Bill Mitchell" userId="61f36ea3-28c5-4071-8e21-b4beeb85bad9" providerId="ADAL" clId="{5947E8F2-FB2E-8049-A51E-415252FE81C7}" dt="2021-03-29T21:06:25.049" v="456" actId="255"/>
          <ac:spMkLst>
            <pc:docMk/>
            <pc:sldMk cId="2159016064" sldId="276"/>
            <ac:spMk id="6" creationId="{396199C9-E907-FF41-9E58-B8EAA1B0E553}"/>
          </ac:spMkLst>
        </pc:spChg>
      </pc:sldChg>
      <pc:sldChg chg="modSp mod modNotesTx">
        <pc:chgData name="Bill Mitchell" userId="61f36ea3-28c5-4071-8e21-b4beeb85bad9" providerId="ADAL" clId="{5947E8F2-FB2E-8049-A51E-415252FE81C7}" dt="2021-03-31T11:09:05.689" v="756" actId="20577"/>
        <pc:sldMkLst>
          <pc:docMk/>
          <pc:sldMk cId="3384734106" sldId="277"/>
        </pc:sldMkLst>
        <pc:spChg chg="mod">
          <ac:chgData name="Bill Mitchell" userId="61f36ea3-28c5-4071-8e21-b4beeb85bad9" providerId="ADAL" clId="{5947E8F2-FB2E-8049-A51E-415252FE81C7}" dt="2021-03-30T14:04:52.403" v="482" actId="113"/>
          <ac:spMkLst>
            <pc:docMk/>
            <pc:sldMk cId="3384734106" sldId="277"/>
            <ac:spMk id="6" creationId="{396199C9-E907-FF41-9E58-B8EAA1B0E553}"/>
          </ac:spMkLst>
        </pc:spChg>
      </pc:sldChg>
      <pc:sldChg chg="modSp mod modNotesTx">
        <pc:chgData name="Bill Mitchell" userId="61f36ea3-28c5-4071-8e21-b4beeb85bad9" providerId="ADAL" clId="{5947E8F2-FB2E-8049-A51E-415252FE81C7}" dt="2021-03-31T11:10:22.133" v="793" actId="20577"/>
        <pc:sldMkLst>
          <pc:docMk/>
          <pc:sldMk cId="2197477687" sldId="278"/>
        </pc:sldMkLst>
        <pc:spChg chg="mod">
          <ac:chgData name="Bill Mitchell" userId="61f36ea3-28c5-4071-8e21-b4beeb85bad9" providerId="ADAL" clId="{5947E8F2-FB2E-8049-A51E-415252FE81C7}" dt="2021-03-30T14:05:14.132" v="484" actId="113"/>
          <ac:spMkLst>
            <pc:docMk/>
            <pc:sldMk cId="2197477687" sldId="278"/>
            <ac:spMk id="6" creationId="{396199C9-E907-FF41-9E58-B8EAA1B0E553}"/>
          </ac:spMkLst>
        </pc:spChg>
      </pc:sldChg>
      <pc:sldChg chg="modSp mod modNotesTx">
        <pc:chgData name="Bill Mitchell" userId="61f36ea3-28c5-4071-8e21-b4beeb85bad9" providerId="ADAL" clId="{5947E8F2-FB2E-8049-A51E-415252FE81C7}" dt="2021-03-31T11:10:44.228" v="794" actId="20577"/>
        <pc:sldMkLst>
          <pc:docMk/>
          <pc:sldMk cId="1488051506" sldId="279"/>
        </pc:sldMkLst>
        <pc:spChg chg="mod">
          <ac:chgData name="Bill Mitchell" userId="61f36ea3-28c5-4071-8e21-b4beeb85bad9" providerId="ADAL" clId="{5947E8F2-FB2E-8049-A51E-415252FE81C7}" dt="2021-03-30T14:04:29.329" v="477" actId="20577"/>
          <ac:spMkLst>
            <pc:docMk/>
            <pc:sldMk cId="1488051506" sldId="279"/>
            <ac:spMk id="6" creationId="{396199C9-E907-FF41-9E58-B8EAA1B0E553}"/>
          </ac:spMkLst>
        </pc:spChg>
      </pc:sldChg>
      <pc:sldChg chg="modSp mod modNotesTx">
        <pc:chgData name="Bill Mitchell" userId="61f36ea3-28c5-4071-8e21-b4beeb85bad9" providerId="ADAL" clId="{5947E8F2-FB2E-8049-A51E-415252FE81C7}" dt="2021-03-31T11:12:44.356" v="891" actId="20577"/>
        <pc:sldMkLst>
          <pc:docMk/>
          <pc:sldMk cId="3426743141" sldId="280"/>
        </pc:sldMkLst>
        <pc:spChg chg="mod">
          <ac:chgData name="Bill Mitchell" userId="61f36ea3-28c5-4071-8e21-b4beeb85bad9" providerId="ADAL" clId="{5947E8F2-FB2E-8049-A51E-415252FE81C7}" dt="2021-03-30T14:05:25.758" v="486" actId="113"/>
          <ac:spMkLst>
            <pc:docMk/>
            <pc:sldMk cId="3426743141" sldId="280"/>
            <ac:spMk id="6" creationId="{396199C9-E907-FF41-9E58-B8EAA1B0E553}"/>
          </ac:spMkLst>
        </pc:spChg>
      </pc:sldChg>
      <pc:sldChg chg="modSp mod modNotesTx">
        <pc:chgData name="Bill Mitchell" userId="61f36ea3-28c5-4071-8e21-b4beeb85bad9" providerId="ADAL" clId="{5947E8F2-FB2E-8049-A51E-415252FE81C7}" dt="2021-03-31T12:54:45.307" v="1424" actId="20577"/>
        <pc:sldMkLst>
          <pc:docMk/>
          <pc:sldMk cId="716397933" sldId="281"/>
        </pc:sldMkLst>
        <pc:spChg chg="mod">
          <ac:chgData name="Bill Mitchell" userId="61f36ea3-28c5-4071-8e21-b4beeb85bad9" providerId="ADAL" clId="{5947E8F2-FB2E-8049-A51E-415252FE81C7}" dt="2021-03-29T16:47:34.434" v="31" actId="20577"/>
          <ac:spMkLst>
            <pc:docMk/>
            <pc:sldMk cId="716397933" sldId="281"/>
            <ac:spMk id="3" creationId="{7780E440-BE83-EB4B-AD5C-B7FC7D04F304}"/>
          </ac:spMkLst>
        </pc:spChg>
        <pc:spChg chg="mod">
          <ac:chgData name="Bill Mitchell" userId="61f36ea3-28c5-4071-8e21-b4beeb85bad9" providerId="ADAL" clId="{5947E8F2-FB2E-8049-A51E-415252FE81C7}" dt="2021-03-31T12:54:45.307" v="1424" actId="20577"/>
          <ac:spMkLst>
            <pc:docMk/>
            <pc:sldMk cId="716397933" sldId="281"/>
            <ac:spMk id="6" creationId="{396199C9-E907-FF41-9E58-B8EAA1B0E553}"/>
          </ac:spMkLst>
        </pc:spChg>
      </pc:sldChg>
      <pc:sldChg chg="modSp mod modNotesTx">
        <pc:chgData name="Bill Mitchell" userId="61f36ea3-28c5-4071-8e21-b4beeb85bad9" providerId="ADAL" clId="{5947E8F2-FB2E-8049-A51E-415252FE81C7}" dt="2021-03-31T11:14:34.662" v="985" actId="20577"/>
        <pc:sldMkLst>
          <pc:docMk/>
          <pc:sldMk cId="15440742" sldId="282"/>
        </pc:sldMkLst>
        <pc:spChg chg="mod">
          <ac:chgData name="Bill Mitchell" userId="61f36ea3-28c5-4071-8e21-b4beeb85bad9" providerId="ADAL" clId="{5947E8F2-FB2E-8049-A51E-415252FE81C7}" dt="2021-03-31T11:14:34.662" v="985" actId="20577"/>
          <ac:spMkLst>
            <pc:docMk/>
            <pc:sldMk cId="15440742" sldId="282"/>
            <ac:spMk id="6" creationId="{396199C9-E907-FF41-9E58-B8EAA1B0E553}"/>
          </ac:spMkLst>
        </pc:spChg>
      </pc:sldChg>
      <pc:sldChg chg="modSp mod modNotesTx">
        <pc:chgData name="Bill Mitchell" userId="61f36ea3-28c5-4071-8e21-b4beeb85bad9" providerId="ADAL" clId="{5947E8F2-FB2E-8049-A51E-415252FE81C7}" dt="2021-03-31T11:17:26.686" v="1111" actId="313"/>
        <pc:sldMkLst>
          <pc:docMk/>
          <pc:sldMk cId="2630651594" sldId="283"/>
        </pc:sldMkLst>
        <pc:spChg chg="mod">
          <ac:chgData name="Bill Mitchell" userId="61f36ea3-28c5-4071-8e21-b4beeb85bad9" providerId="ADAL" clId="{5947E8F2-FB2E-8049-A51E-415252FE81C7}" dt="2021-03-31T11:16:58.750" v="1076" actId="20577"/>
          <ac:spMkLst>
            <pc:docMk/>
            <pc:sldMk cId="2630651594" sldId="283"/>
            <ac:spMk id="6" creationId="{396199C9-E907-FF41-9E58-B8EAA1B0E553}"/>
          </ac:spMkLst>
        </pc:spChg>
      </pc:sldChg>
      <pc:sldChg chg="modSp mod modNotesTx">
        <pc:chgData name="Bill Mitchell" userId="61f36ea3-28c5-4071-8e21-b4beeb85bad9" providerId="ADAL" clId="{5947E8F2-FB2E-8049-A51E-415252FE81C7}" dt="2021-03-31T16:21:47.637" v="1595" actId="20577"/>
        <pc:sldMkLst>
          <pc:docMk/>
          <pc:sldMk cId="860509236" sldId="284"/>
        </pc:sldMkLst>
        <pc:spChg chg="mod">
          <ac:chgData name="Bill Mitchell" userId="61f36ea3-28c5-4071-8e21-b4beeb85bad9" providerId="ADAL" clId="{5947E8F2-FB2E-8049-A51E-415252FE81C7}" dt="2021-03-31T16:21:34.845" v="1593" actId="20577"/>
          <ac:spMkLst>
            <pc:docMk/>
            <pc:sldMk cId="860509236" sldId="284"/>
            <ac:spMk id="6" creationId="{396199C9-E907-FF41-9E58-B8EAA1B0E553}"/>
          </ac:spMkLst>
        </pc:spChg>
      </pc:sldChg>
      <pc:sldChg chg="modNotesTx">
        <pc:chgData name="Bill Mitchell" userId="61f36ea3-28c5-4071-8e21-b4beeb85bad9" providerId="ADAL" clId="{5947E8F2-FB2E-8049-A51E-415252FE81C7}" dt="2021-03-31T11:28:41.490" v="1387" actId="20577"/>
        <pc:sldMkLst>
          <pc:docMk/>
          <pc:sldMk cId="3029001387" sldId="285"/>
        </pc:sldMkLst>
      </pc:sldChg>
      <pc:sldChg chg="modSp mod modNotesTx">
        <pc:chgData name="Bill Mitchell" userId="61f36ea3-28c5-4071-8e21-b4beeb85bad9" providerId="ADAL" clId="{5947E8F2-FB2E-8049-A51E-415252FE81C7}" dt="2021-03-31T13:04:22.454" v="1435" actId="20577"/>
        <pc:sldMkLst>
          <pc:docMk/>
          <pc:sldMk cId="2870695350" sldId="286"/>
        </pc:sldMkLst>
        <pc:spChg chg="mod">
          <ac:chgData name="Bill Mitchell" userId="61f36ea3-28c5-4071-8e21-b4beeb85bad9" providerId="ADAL" clId="{5947E8F2-FB2E-8049-A51E-415252FE81C7}" dt="2021-03-31T13:04:22.454" v="1435" actId="20577"/>
          <ac:spMkLst>
            <pc:docMk/>
            <pc:sldMk cId="2870695350" sldId="286"/>
            <ac:spMk id="6" creationId="{396199C9-E907-FF41-9E58-B8EAA1B0E55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C2C25D-5763-C74A-B866-BD166832BA2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32F2B73-3D6A-B644-8BEF-2822A15177F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8C3B7BE-9DB2-B146-863D-5EB785FD4A12}" type="datetimeFigureOut">
              <a:rPr lang="en-US" smtClean="0"/>
              <a:t>3/31/21</a:t>
            </a:fld>
            <a:endParaRPr lang="en-US"/>
          </a:p>
        </p:txBody>
      </p:sp>
      <p:sp>
        <p:nvSpPr>
          <p:cNvPr id="4" name="Footer Placeholder 3">
            <a:extLst>
              <a:ext uri="{FF2B5EF4-FFF2-40B4-BE49-F238E27FC236}">
                <a16:creationId xmlns:a16="http://schemas.microsoft.com/office/drawing/2014/main" id="{96F22600-B558-6149-ADAE-4A0645607A4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06C4AB-4481-0543-9C77-39DF9A778D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F205B1-41AF-8743-8548-BC10E926C44C}" type="slidenum">
              <a:rPr lang="en-US" smtClean="0"/>
              <a:t>‹#›</a:t>
            </a:fld>
            <a:endParaRPr lang="en-US"/>
          </a:p>
        </p:txBody>
      </p:sp>
    </p:spTree>
    <p:extLst>
      <p:ext uri="{BB962C8B-B14F-4D97-AF65-F5344CB8AC3E}">
        <p14:creationId xmlns:p14="http://schemas.microsoft.com/office/powerpoint/2010/main" val="3882207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376EE-3A44-4344-90B8-B0C8D80CBA5E}" type="datetimeFigureOut">
              <a:rPr lang="en-US" smtClean="0"/>
              <a:t>3/31/21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71230E-5EFF-8C47-A394-1C90095C2475}" type="slidenum">
              <a:rPr lang="en-US" smtClean="0"/>
              <a:t>‹#›</a:t>
            </a:fld>
            <a:endParaRPr lang="en-US"/>
          </a:p>
        </p:txBody>
      </p:sp>
    </p:spTree>
    <p:extLst>
      <p:ext uri="{BB962C8B-B14F-4D97-AF65-F5344CB8AC3E}">
        <p14:creationId xmlns:p14="http://schemas.microsoft.com/office/powerpoint/2010/main" val="3678326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71230E-5EFF-8C47-A394-1C90095C2475}" type="slidenum">
              <a:rPr lang="en-US" smtClean="0"/>
              <a:t>1</a:t>
            </a:fld>
            <a:endParaRPr lang="en-US"/>
          </a:p>
        </p:txBody>
      </p:sp>
    </p:spTree>
    <p:extLst>
      <p:ext uri="{BB962C8B-B14F-4D97-AF65-F5344CB8AC3E}">
        <p14:creationId xmlns:p14="http://schemas.microsoft.com/office/powerpoint/2010/main" val="2941351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sz="1600" dirty="0">
                <a:cs typeface="Arial" panose="020B0604020202020204" pitchFamily="34" charset="0"/>
              </a:rPr>
              <a:t>The issue of intersectionality is critical</a:t>
            </a:r>
          </a:p>
          <a:p>
            <a:pPr marL="342900" indent="-342900">
              <a:buFont typeface="Arial" panose="020B0604020202020204" pitchFamily="34" charset="0"/>
              <a:buChar char="•"/>
            </a:pPr>
            <a:r>
              <a:rPr lang="en-US" sz="1600" dirty="0">
                <a:cs typeface="Arial" panose="020B0604020202020204" pitchFamily="34" charset="0"/>
              </a:rPr>
              <a:t>Older persons’ need to access justice is heightened by other factors such as gender, indigenous status, race, socio economic status, health, geographic and social isolation, living and care arrangements, incarceration or detention. </a:t>
            </a:r>
          </a:p>
          <a:p>
            <a:pPr marL="342900" indent="-342900">
              <a:buFont typeface="Arial" panose="020B0604020202020204" pitchFamily="34" charset="0"/>
              <a:buChar char="•"/>
            </a:pPr>
            <a:r>
              <a:rPr lang="en-US" sz="1600" dirty="0">
                <a:cs typeface="Arial" panose="020B0604020202020204" pitchFamily="34" charset="0"/>
              </a:rPr>
              <a:t>Despite this increased need, access to justice is more restricted for older persons with these intersecting factors</a:t>
            </a:r>
          </a:p>
          <a:p>
            <a:pPr marL="342900" indent="-342900">
              <a:buFont typeface="Arial" panose="020B0604020202020204" pitchFamily="34" charset="0"/>
              <a:buChar char="•"/>
            </a:pPr>
            <a:r>
              <a:rPr lang="en-US" sz="1600" dirty="0">
                <a:cs typeface="Arial" panose="020B0604020202020204" pitchFamily="34" charset="0"/>
              </a:rPr>
              <a:t>So, for older persons, the greater their need to access justice, the lesser chance it will be attained</a:t>
            </a:r>
            <a:endParaRPr lang="en-AU" sz="1600" b="1" dirty="0">
              <a:cs typeface="Arial" panose="020B0604020202020204" pitchFamily="34" charset="0"/>
            </a:endParaRPr>
          </a:p>
          <a:p>
            <a:pPr lvl="1"/>
            <a:endParaRPr lang="en-AU" sz="1600" i="1" dirty="0">
              <a:cs typeface="Arial" panose="020B0604020202020204" pitchFamily="34" charset="0"/>
            </a:endParaRPr>
          </a:p>
          <a:p>
            <a:pPr lvl="1"/>
            <a:r>
              <a:rPr lang="en-AU" sz="1600" i="1" dirty="0">
                <a:cs typeface="Arial" panose="020B0604020202020204" pitchFamily="34" charset="0"/>
              </a:rPr>
              <a:t>The forms of injustice that widows are subjected to – based on the intersection of their status as a widow, their gender, and often their age – are manifold, with some being widespread and others more culturally specific. </a:t>
            </a:r>
            <a:r>
              <a:rPr lang="en-AU" sz="1600" dirty="0">
                <a:cs typeface="Arial" panose="020B0604020202020204" pitchFamily="34" charset="0"/>
              </a:rPr>
              <a:t>(WHO, Ageism Report)</a:t>
            </a: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10</a:t>
            </a:fld>
            <a:endParaRPr lang="en-US"/>
          </a:p>
        </p:txBody>
      </p:sp>
    </p:spTree>
    <p:extLst>
      <p:ext uri="{BB962C8B-B14F-4D97-AF65-F5344CB8AC3E}">
        <p14:creationId xmlns:p14="http://schemas.microsoft.com/office/powerpoint/2010/main" val="9030808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spcAft>
                <a:spcPts val="600"/>
              </a:spcAft>
            </a:pPr>
            <a:r>
              <a:rPr lang="en-AU" sz="1600" b="1" dirty="0">
                <a:cs typeface="Arial" panose="020B0604020202020204" pitchFamily="34" charset="0"/>
              </a:rPr>
              <a:t>The Secretary-General’s suggested solution </a:t>
            </a:r>
            <a:r>
              <a:rPr lang="en-AU" sz="1600" dirty="0">
                <a:cs typeface="Arial" panose="020B0604020202020204" pitchFamily="34" charset="0"/>
              </a:rPr>
              <a:t>to</a:t>
            </a:r>
            <a:r>
              <a:rPr lang="en-AU" sz="1600" b="1" dirty="0">
                <a:cs typeface="Arial" panose="020B0604020202020204" pitchFamily="34" charset="0"/>
              </a:rPr>
              <a:t> </a:t>
            </a:r>
            <a:r>
              <a:rPr lang="en-AU" sz="1600" dirty="0">
                <a:cs typeface="Arial" panose="020B0604020202020204" pitchFamily="34" charset="0"/>
              </a:rPr>
              <a:t>COVID-19’s impact on older persons’ human rights is a strengthened international legal framework.</a:t>
            </a:r>
          </a:p>
          <a:p>
            <a:pPr marL="342900" indent="-342900">
              <a:spcBef>
                <a:spcPts val="600"/>
              </a:spcBef>
              <a:spcAft>
                <a:spcPts val="600"/>
              </a:spcAft>
              <a:buFont typeface="Arial" panose="020B0604020202020204" pitchFamily="34" charset="0"/>
              <a:buChar char="•"/>
            </a:pPr>
            <a:r>
              <a:rPr lang="en-AU" sz="1600" dirty="0">
                <a:cs typeface="Arial" panose="020B0604020202020204" pitchFamily="34" charset="0"/>
              </a:rPr>
              <a:t>The absence of a clear, enforceable right to access justice means: </a:t>
            </a:r>
          </a:p>
          <a:p>
            <a:pPr marL="649288" lvl="1" indent="-342900">
              <a:spcBef>
                <a:spcPts val="600"/>
              </a:spcBef>
              <a:spcAft>
                <a:spcPts val="600"/>
              </a:spcAft>
              <a:buFont typeface="System Font Regular"/>
              <a:buChar char="⌜"/>
            </a:pPr>
            <a:r>
              <a:rPr lang="en-AU" sz="1600" dirty="0">
                <a:cs typeface="Arial" panose="020B0604020202020204" pitchFamily="34" charset="0"/>
              </a:rPr>
              <a:t>Ageism, age discrimination, hate speech and stigma will continue unabated as will the impacts of older persons</a:t>
            </a:r>
          </a:p>
          <a:p>
            <a:pPr marL="649288" lvl="1" indent="-342900">
              <a:spcBef>
                <a:spcPts val="600"/>
              </a:spcBef>
              <a:spcAft>
                <a:spcPts val="600"/>
              </a:spcAft>
              <a:buFont typeface="System Font Regular"/>
              <a:buChar char="⌜"/>
            </a:pPr>
            <a:r>
              <a:rPr lang="en-AU" sz="1600" dirty="0">
                <a:cs typeface="Arial" panose="020B0604020202020204" pitchFamily="34" charset="0"/>
              </a:rPr>
              <a:t>Violence, abuse and neglect remain hidden without law enforcement and judicial oversight</a:t>
            </a:r>
          </a:p>
          <a:p>
            <a:pPr marL="649288" lvl="1" indent="-342900">
              <a:spcBef>
                <a:spcPts val="600"/>
              </a:spcBef>
              <a:spcAft>
                <a:spcPts val="600"/>
              </a:spcAft>
              <a:buFont typeface="System Font Regular"/>
              <a:buChar char="⌜"/>
            </a:pPr>
            <a:r>
              <a:rPr lang="en-AU" sz="1600" dirty="0">
                <a:cs typeface="Arial" panose="020B0604020202020204" pitchFamily="34" charset="0"/>
              </a:rPr>
              <a:t>Health care will not be provided on an equal basis and remain discriminatory</a:t>
            </a:r>
          </a:p>
          <a:p>
            <a:pPr marL="649288" lvl="1" indent="-342900">
              <a:spcBef>
                <a:spcPts val="600"/>
              </a:spcBef>
              <a:spcAft>
                <a:spcPts val="600"/>
              </a:spcAft>
              <a:buFont typeface="System Font Regular"/>
              <a:buChar char="⌜"/>
            </a:pPr>
            <a:r>
              <a:rPr lang="en-AU" sz="1600" dirty="0">
                <a:cs typeface="Arial" panose="020B0604020202020204" pitchFamily="34" charset="0"/>
              </a:rPr>
              <a:t>Emergency situations mean older persons’ right to life is in peril</a:t>
            </a:r>
          </a:p>
          <a:p>
            <a:pPr marL="649288" lvl="1" indent="-342900">
              <a:spcBef>
                <a:spcPts val="600"/>
              </a:spcBef>
              <a:spcAft>
                <a:spcPts val="600"/>
              </a:spcAft>
              <a:buFont typeface="System Font Regular"/>
              <a:buChar char="⌜"/>
            </a:pPr>
            <a:r>
              <a:rPr lang="en-AU" sz="1600" dirty="0">
                <a:cs typeface="Arial" panose="020B0604020202020204" pitchFamily="34" charset="0"/>
              </a:rPr>
              <a:t>Detention and confinement remains without proper accountability, monitoring or review</a:t>
            </a: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11</a:t>
            </a:fld>
            <a:endParaRPr lang="en-US"/>
          </a:p>
        </p:txBody>
      </p:sp>
    </p:spTree>
    <p:extLst>
      <p:ext uri="{BB962C8B-B14F-4D97-AF65-F5344CB8AC3E}">
        <p14:creationId xmlns:p14="http://schemas.microsoft.com/office/powerpoint/2010/main" val="174251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spcAft>
                <a:spcPts val="600"/>
              </a:spcAft>
            </a:pPr>
            <a:r>
              <a:rPr lang="en-AU" sz="1600" b="0" dirty="0">
                <a:cs typeface="Arial" panose="020B0604020202020204" pitchFamily="34" charset="0"/>
              </a:rPr>
              <a:t>Even in Australia, with a strong rule of law, Older persons don’t have equity of access or recognition. Some examples</a:t>
            </a:r>
          </a:p>
          <a:p>
            <a:pPr marL="342900" indent="-342900">
              <a:spcBef>
                <a:spcPts val="600"/>
              </a:spcBef>
              <a:spcAft>
                <a:spcPts val="600"/>
              </a:spcAft>
              <a:buFont typeface="Arial" panose="020B0604020202020204" pitchFamily="34" charset="0"/>
              <a:buChar char="•"/>
            </a:pPr>
            <a:r>
              <a:rPr lang="en-AU" sz="1600" dirty="0">
                <a:cs typeface="Arial" panose="020B0604020202020204" pitchFamily="34" charset="0"/>
              </a:rPr>
              <a:t>Court Equal Treatment </a:t>
            </a:r>
            <a:r>
              <a:rPr lang="en-AU" sz="1600" dirty="0" err="1">
                <a:cs typeface="Arial" panose="020B0604020202020204" pitchFamily="34" charset="0"/>
              </a:rPr>
              <a:t>Benchbooks</a:t>
            </a:r>
            <a:r>
              <a:rPr lang="en-AU" sz="1600" dirty="0">
                <a:cs typeface="Arial" panose="020B0604020202020204" pitchFamily="34" charset="0"/>
              </a:rPr>
              <a:t> don’t include older age</a:t>
            </a:r>
          </a:p>
          <a:p>
            <a:pPr marL="342900" indent="-342900">
              <a:spcBef>
                <a:spcPts val="600"/>
              </a:spcBef>
              <a:spcAft>
                <a:spcPts val="600"/>
              </a:spcAft>
              <a:buFont typeface="Arial" panose="020B0604020202020204" pitchFamily="34" charset="0"/>
              <a:buChar char="•"/>
            </a:pPr>
            <a:r>
              <a:rPr lang="en-AU" sz="1600" dirty="0">
                <a:cs typeface="Arial" panose="020B0604020202020204" pitchFamily="34" charset="0"/>
              </a:rPr>
              <a:t>Access to formal legal aid systems is poor (~1% of all grants of aid). </a:t>
            </a:r>
          </a:p>
          <a:p>
            <a:pPr marL="342900" indent="-342900">
              <a:spcBef>
                <a:spcPts val="600"/>
              </a:spcBef>
              <a:spcAft>
                <a:spcPts val="600"/>
              </a:spcAft>
              <a:buFont typeface="Arial" panose="020B0604020202020204" pitchFamily="34" charset="0"/>
              <a:buChar char="•"/>
            </a:pPr>
            <a:r>
              <a:rPr lang="en-AU" sz="1600" dirty="0">
                <a:cs typeface="Arial" panose="020B0604020202020204" pitchFamily="34" charset="0"/>
              </a:rPr>
              <a:t>Older Complaints under federal anti-discrimination laws are lowest of all groups (~3% of all complaints). </a:t>
            </a: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AU" sz="1600" dirty="0">
                <a:cs typeface="Arial" panose="020B0604020202020204" pitchFamily="34" charset="0"/>
              </a:rPr>
              <a:t>There are no specific criminal laws against elder abuse</a:t>
            </a: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AU" sz="1600" dirty="0">
                <a:cs typeface="Arial" panose="020B0604020202020204" pitchFamily="34" charset="0"/>
              </a:rPr>
              <a:t>Half of all long-term care residents experience restrictive practices without effective regulation or redress</a:t>
            </a:r>
          </a:p>
          <a:p>
            <a:pPr marL="0" indent="0">
              <a:spcBef>
                <a:spcPts val="600"/>
              </a:spcBef>
              <a:spcAft>
                <a:spcPts val="600"/>
              </a:spcAft>
              <a:buFont typeface="Arial" panose="020B0604020202020204" pitchFamily="34" charset="0"/>
              <a:buNone/>
            </a:pPr>
            <a:r>
              <a:rPr lang="en-AU" sz="1600" dirty="0">
                <a:cs typeface="Arial" panose="020B0604020202020204" pitchFamily="34" charset="0"/>
              </a:rPr>
              <a:t>We know that Specialist legal assistance programs make a difference but need normative guidance and better resourcing through specific treaty obligations</a:t>
            </a:r>
            <a:endParaRPr lang="en-AU" sz="1600" b="1" dirty="0">
              <a:cs typeface="Arial" panose="020B0604020202020204" pitchFamily="34" charset="0"/>
            </a:endParaRP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12</a:t>
            </a:fld>
            <a:endParaRPr lang="en-US"/>
          </a:p>
        </p:txBody>
      </p:sp>
    </p:spTree>
    <p:extLst>
      <p:ext uri="{BB962C8B-B14F-4D97-AF65-F5344CB8AC3E}">
        <p14:creationId xmlns:p14="http://schemas.microsoft.com/office/powerpoint/2010/main" val="3678955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spcAft>
                <a:spcPts val="600"/>
              </a:spcAft>
            </a:pPr>
            <a:r>
              <a:rPr lang="en-AU" sz="1600" b="1" dirty="0">
                <a:cs typeface="Arial" panose="020B0604020202020204" pitchFamily="34" charset="0"/>
              </a:rPr>
              <a:t>Older Indigenous Persons have specific access to justice needs</a:t>
            </a:r>
            <a:r>
              <a:rPr lang="en-AU" sz="1600" dirty="0">
                <a:cs typeface="Arial" panose="020B0604020202020204" pitchFamily="34" charset="0"/>
              </a:rPr>
              <a:t>:</a:t>
            </a:r>
          </a:p>
          <a:p>
            <a:pPr marL="342900" indent="-342900">
              <a:spcBef>
                <a:spcPts val="600"/>
              </a:spcBef>
              <a:spcAft>
                <a:spcPts val="600"/>
              </a:spcAft>
              <a:buFont typeface="Arial" panose="020B0604020202020204" pitchFamily="34" charset="0"/>
              <a:buChar char="•"/>
            </a:pPr>
            <a:r>
              <a:rPr lang="en-AU" sz="1600" dirty="0">
                <a:cs typeface="Arial" panose="020B0604020202020204" pitchFamily="34" charset="0"/>
              </a:rPr>
              <a:t>Factors recognised have included historic, cultural and trauma-related issues including historical abuses such as stolen wages and institutionalization and the impacts of colonization. </a:t>
            </a:r>
          </a:p>
          <a:p>
            <a:pPr marL="342900" indent="-342900">
              <a:spcBef>
                <a:spcPts val="600"/>
              </a:spcBef>
              <a:spcAft>
                <a:spcPts val="600"/>
              </a:spcAft>
              <a:buFont typeface="Arial" panose="020B0604020202020204" pitchFamily="34" charset="0"/>
              <a:buChar char="•"/>
            </a:pPr>
            <a:r>
              <a:rPr lang="en-AU" sz="1600" dirty="0">
                <a:cs typeface="Arial" panose="020B0604020202020204" pitchFamily="34" charset="0"/>
              </a:rPr>
              <a:t>Their lived experience reflects the intersection of Ageism, racism, ableism compounded by remoteness and linguistic and cultural issues</a:t>
            </a:r>
          </a:p>
          <a:p>
            <a:pPr marL="342900" indent="-342900">
              <a:spcBef>
                <a:spcPts val="600"/>
              </a:spcBef>
              <a:spcAft>
                <a:spcPts val="600"/>
              </a:spcAft>
              <a:buFont typeface="Arial" panose="020B0604020202020204" pitchFamily="34" charset="0"/>
              <a:buChar char="•"/>
            </a:pPr>
            <a:r>
              <a:rPr lang="en-AU" sz="1600" dirty="0">
                <a:cs typeface="Arial" panose="020B0604020202020204" pitchFamily="34" charset="0"/>
              </a:rPr>
              <a:t>The importance of kinship care models </a:t>
            </a:r>
          </a:p>
          <a:p>
            <a:pPr marL="342900" indent="-342900">
              <a:spcBef>
                <a:spcPts val="600"/>
              </a:spcBef>
              <a:spcAft>
                <a:spcPts val="600"/>
              </a:spcAft>
              <a:buFont typeface="Arial" panose="020B0604020202020204" pitchFamily="34" charset="0"/>
              <a:buChar char="•"/>
            </a:pPr>
            <a:r>
              <a:rPr lang="en-AU" sz="1600" dirty="0">
                <a:cs typeface="Arial" panose="020B0604020202020204" pitchFamily="34" charset="0"/>
              </a:rPr>
              <a:t>Our approach must honour and support their role as community elders and leaders of self-determination</a:t>
            </a:r>
          </a:p>
          <a:p>
            <a:endParaRPr lang="en-AU" sz="1600" dirty="0">
              <a:cs typeface="Arial" panose="020B0604020202020204" pitchFamily="34" charset="0"/>
            </a:endParaRP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13</a:t>
            </a:fld>
            <a:endParaRPr lang="en-US"/>
          </a:p>
        </p:txBody>
      </p:sp>
    </p:spTree>
    <p:extLst>
      <p:ext uri="{BB962C8B-B14F-4D97-AF65-F5344CB8AC3E}">
        <p14:creationId xmlns:p14="http://schemas.microsoft.com/office/powerpoint/2010/main" val="2268542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600" dirty="0">
                <a:cs typeface="Arial" panose="020B0604020202020204" pitchFamily="34" charset="0"/>
              </a:rPr>
              <a:t>Two of Australia’s peak bodies, Community Legal </a:t>
            </a:r>
            <a:r>
              <a:rPr lang="en-US" sz="1600" dirty="0" err="1">
                <a:cs typeface="Arial" panose="020B0604020202020204" pitchFamily="34" charset="0"/>
              </a:rPr>
              <a:t>Centres</a:t>
            </a:r>
            <a:r>
              <a:rPr lang="en-US" sz="1600" dirty="0">
                <a:cs typeface="Arial" panose="020B0604020202020204" pitchFamily="34" charset="0"/>
              </a:rPr>
              <a:t> Australia and the Law Council of Australia have called for drafting to begin on a Convention on the Rights of Older Persons</a:t>
            </a:r>
          </a:p>
          <a:p>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cs typeface="Arial" panose="020B0604020202020204" pitchFamily="34" charset="0"/>
              </a:rPr>
              <a:t>They have echoed the Secretary-General’s call for a stronger legal framework at the international level, to protect the human rights of older persons – both in emergency settings, such as pandemics, and in everyday settings</a:t>
            </a: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14</a:t>
            </a:fld>
            <a:endParaRPr lang="en-US"/>
          </a:p>
        </p:txBody>
      </p:sp>
    </p:spTree>
    <p:extLst>
      <p:ext uri="{BB962C8B-B14F-4D97-AF65-F5344CB8AC3E}">
        <p14:creationId xmlns:p14="http://schemas.microsoft.com/office/powerpoint/2010/main" val="1540324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600" dirty="0">
                <a:cs typeface="Arial" panose="020B0604020202020204" pitchFamily="34" charset="0"/>
              </a:rPr>
              <a:t>Thank you</a:t>
            </a:r>
          </a:p>
          <a:p>
            <a:endParaRPr lang="en-AU" sz="1600" dirty="0">
              <a:cs typeface="Arial" panose="020B0604020202020204" pitchFamily="34" charset="0"/>
            </a:endParaRPr>
          </a:p>
          <a:p>
            <a:r>
              <a:rPr lang="en-AU" sz="1600" dirty="0">
                <a:cs typeface="Arial" panose="020B0604020202020204" pitchFamily="34" charset="0"/>
              </a:rPr>
              <a:t>Community Legal Centres Australia is the national peak body for the community legal sector, more than 170 centres across Australia </a:t>
            </a:r>
          </a:p>
          <a:p>
            <a:endParaRPr lang="en-AU" sz="1600" dirty="0">
              <a:cs typeface="Arial" panose="020B0604020202020204" pitchFamily="34" charset="0"/>
            </a:endParaRPr>
          </a:p>
          <a:p>
            <a:r>
              <a:rPr lang="en-AU" sz="1600" dirty="0">
                <a:cs typeface="Arial" panose="020B0604020202020204" pitchFamily="34" charset="0"/>
              </a:rPr>
              <a:t>An organization with ECOSOC special consultative status</a:t>
            </a: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15</a:t>
            </a:fld>
            <a:endParaRPr lang="en-US"/>
          </a:p>
        </p:txBody>
      </p:sp>
    </p:spTree>
    <p:extLst>
      <p:ext uri="{BB962C8B-B14F-4D97-AF65-F5344CB8AC3E}">
        <p14:creationId xmlns:p14="http://schemas.microsoft.com/office/powerpoint/2010/main" val="1323750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71230E-5EFF-8C47-A394-1C90095C2475}" type="slidenum">
              <a:rPr lang="en-US" smtClean="0"/>
              <a:t>16</a:t>
            </a:fld>
            <a:endParaRPr lang="en-US"/>
          </a:p>
        </p:txBody>
      </p:sp>
    </p:spTree>
    <p:extLst>
      <p:ext uri="{BB962C8B-B14F-4D97-AF65-F5344CB8AC3E}">
        <p14:creationId xmlns:p14="http://schemas.microsoft.com/office/powerpoint/2010/main" val="17972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600" dirty="0">
                <a:cs typeface="Arial" panose="020B0604020202020204" pitchFamily="34" charset="0"/>
              </a:rPr>
              <a:t>I thank the Chair and Moderator</a:t>
            </a:r>
          </a:p>
          <a:p>
            <a:pPr marL="285750" indent="-285750">
              <a:buFont typeface="Arial" panose="020B0604020202020204" pitchFamily="34" charset="0"/>
              <a:buChar char="•"/>
            </a:pPr>
            <a:r>
              <a:rPr lang="en-US" sz="1600" dirty="0">
                <a:cs typeface="Arial" panose="020B0604020202020204" pitchFamily="34" charset="0"/>
              </a:rPr>
              <a:t>I acknowledge that I come to you from the country of the </a:t>
            </a:r>
            <a:r>
              <a:rPr lang="en-US" sz="1600" dirty="0" err="1">
                <a:cs typeface="Arial" panose="020B0604020202020204" pitchFamily="34" charset="0"/>
              </a:rPr>
              <a:t>Wulgurukaba</a:t>
            </a:r>
            <a:r>
              <a:rPr lang="en-US" sz="1600" dirty="0">
                <a:cs typeface="Arial" panose="020B0604020202020204" pitchFamily="34" charset="0"/>
              </a:rPr>
              <a:t> and </a:t>
            </a:r>
            <a:r>
              <a:rPr lang="en-US" sz="1600" dirty="0" err="1">
                <a:cs typeface="Arial" panose="020B0604020202020204" pitchFamily="34" charset="0"/>
              </a:rPr>
              <a:t>Bindal</a:t>
            </a:r>
            <a:r>
              <a:rPr lang="en-US" sz="1600" dirty="0">
                <a:cs typeface="Arial" panose="020B0604020202020204" pitchFamily="34" charset="0"/>
              </a:rPr>
              <a:t> Peoples and pay my respects to their elders</a:t>
            </a:r>
          </a:p>
          <a:p>
            <a:pPr marL="285750" indent="-285750">
              <a:buFont typeface="Arial" panose="020B0604020202020204" pitchFamily="34" charset="0"/>
              <a:buChar char="•"/>
            </a:pPr>
            <a:r>
              <a:rPr lang="en-US" sz="1600" dirty="0">
                <a:cs typeface="Arial" panose="020B0604020202020204" pitchFamily="34" charset="0"/>
              </a:rPr>
              <a:t>Older persons are a group for whom a ‘justice gap’ exists</a:t>
            </a:r>
            <a:endParaRPr lang="en-AU" sz="1600" dirty="0">
              <a:cs typeface="Arial" panose="020B0604020202020204" pitchFamily="34" charset="0"/>
            </a:endParaRPr>
          </a:p>
          <a:p>
            <a:pPr marL="285750" indent="-285750">
              <a:buFont typeface="Arial" panose="020B0604020202020204" pitchFamily="34" charset="0"/>
              <a:buChar char="•"/>
            </a:pPr>
            <a:r>
              <a:rPr lang="en-US" sz="1600" dirty="0">
                <a:cs typeface="Arial" panose="020B0604020202020204" pitchFamily="34" charset="0"/>
              </a:rPr>
              <a:t>The absence of a dedicated international normative instrument significantly limits older persons’ access to justice. </a:t>
            </a:r>
          </a:p>
          <a:p>
            <a:pPr marL="285750" indent="-285750">
              <a:buFont typeface="Arial" panose="020B0604020202020204" pitchFamily="34" charset="0"/>
              <a:buChar char="•"/>
            </a:pPr>
            <a:r>
              <a:rPr lang="en-GB" sz="1600" dirty="0">
                <a:cs typeface="Arial" panose="020B0604020202020204" pitchFamily="34" charset="0"/>
              </a:rPr>
              <a:t>UN human rights treaty bodies and thematic special procedures </a:t>
            </a:r>
            <a:r>
              <a:rPr lang="en-US" sz="1600" dirty="0">
                <a:cs typeface="Arial" panose="020B0604020202020204" pitchFamily="34" charset="0"/>
              </a:rPr>
              <a:t>have not and cannot address older persons’ access to justice in a meaningful or methodical way </a:t>
            </a:r>
          </a:p>
          <a:p>
            <a:pPr marL="285750" indent="-285750">
              <a:buFont typeface="Arial" panose="020B0604020202020204" pitchFamily="34" charset="0"/>
              <a:buChar char="•"/>
            </a:pPr>
            <a:r>
              <a:rPr lang="en-US" sz="1600" dirty="0">
                <a:cs typeface="Arial" panose="020B0604020202020204" pitchFamily="34" charset="0"/>
              </a:rPr>
              <a:t>Despite their 30 years, the UN Principles for Older Persons </a:t>
            </a:r>
            <a:r>
              <a:rPr lang="en-AU" sz="1600" dirty="0">
                <a:cs typeface="Arial" panose="020B0604020202020204" pitchFamily="34" charset="0"/>
              </a:rPr>
              <a:t>provide limited recognition of access to justice and aren’t binding </a:t>
            </a:r>
          </a:p>
          <a:p>
            <a:pPr marL="285750" indent="-285750">
              <a:buFont typeface="Arial" panose="020B0604020202020204" pitchFamily="34" charset="0"/>
              <a:buChar char="•"/>
            </a:pPr>
            <a:r>
              <a:rPr lang="en-AU" sz="1600" dirty="0">
                <a:cs typeface="Arial" panose="020B0604020202020204" pitchFamily="34" charset="0"/>
              </a:rPr>
              <a:t>The COVID-19 pandemic has had an unprecedented effect on the functioning of justice systems and older person’s access to justice at a time when it was critical to their lives </a:t>
            </a:r>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2</a:t>
            </a:fld>
            <a:endParaRPr lang="en-US"/>
          </a:p>
        </p:txBody>
      </p:sp>
    </p:spTree>
    <p:extLst>
      <p:ext uri="{BB962C8B-B14F-4D97-AF65-F5344CB8AC3E}">
        <p14:creationId xmlns:p14="http://schemas.microsoft.com/office/powerpoint/2010/main" val="4070094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sz="1600" dirty="0">
                <a:cs typeface="Arial" panose="020B0604020202020204" pitchFamily="34" charset="0"/>
              </a:rPr>
              <a:t>The UN development agenda has not assisted even though </a:t>
            </a:r>
            <a:r>
              <a:rPr lang="en-AU" sz="1600" dirty="0">
                <a:cs typeface="Arial" panose="020B0604020202020204" pitchFamily="34" charset="0"/>
              </a:rPr>
              <a:t>access to justice is a driver of inclusive development and growth: </a:t>
            </a:r>
            <a:endParaRPr lang="en-US" sz="1600" dirty="0">
              <a:cs typeface="Arial" panose="020B0604020202020204" pitchFamily="34" charset="0"/>
            </a:endParaRPr>
          </a:p>
          <a:p>
            <a:pPr marL="538163" lvl="1" indent="-231775">
              <a:buFont typeface="System Font Regular"/>
              <a:buChar char="⁃"/>
            </a:pPr>
            <a:r>
              <a:rPr lang="en-US" sz="1600" dirty="0">
                <a:cs typeface="Arial" panose="020B0604020202020204" pitchFamily="34" charset="0"/>
              </a:rPr>
              <a:t>Sustainable Development Goal 16 </a:t>
            </a:r>
            <a:r>
              <a:rPr lang="en-AU" sz="1600" dirty="0">
                <a:cs typeface="Arial" panose="020B0604020202020204" pitchFamily="34" charset="0"/>
              </a:rPr>
              <a:t>lacks specificity for older persons</a:t>
            </a:r>
          </a:p>
          <a:p>
            <a:pPr marL="538163" lvl="1" indent="-231775">
              <a:buFont typeface="System Font Regular"/>
              <a:buChar char="⁃"/>
            </a:pPr>
            <a:r>
              <a:rPr lang="en-AU" sz="1600" dirty="0">
                <a:cs typeface="Arial" panose="020B0604020202020204" pitchFamily="34" charset="0"/>
              </a:rPr>
              <a:t>The Madrid International Plan of Action on Ageing only recognises access to justice within a narrow focus: the lack of legal protection from violence and abuse</a:t>
            </a:r>
            <a:endParaRPr lang="en-US" sz="1600" dirty="0">
              <a:cs typeface="Arial" panose="020B0604020202020204" pitchFamily="34" charset="0"/>
            </a:endParaRPr>
          </a:p>
          <a:p>
            <a:pPr marL="342900" indent="-342900">
              <a:buFont typeface="Arial" panose="020B0604020202020204" pitchFamily="34" charset="0"/>
              <a:buChar char="•"/>
            </a:pPr>
            <a:r>
              <a:rPr lang="en-US" sz="1600" dirty="0">
                <a:cs typeface="Arial" panose="020B0604020202020204" pitchFamily="34" charset="0"/>
              </a:rPr>
              <a:t>Ageism remains a major factor and is a central framing issue for access to justice for older persons</a:t>
            </a:r>
          </a:p>
          <a:p>
            <a:pPr marL="342900" indent="-342900">
              <a:buFont typeface="Arial" panose="020B0604020202020204" pitchFamily="34" charset="0"/>
              <a:buChar char="•"/>
            </a:pPr>
            <a:r>
              <a:rPr lang="en-AU" sz="1600" dirty="0">
                <a:cs typeface="Arial" panose="020B0604020202020204" pitchFamily="34" charset="0"/>
              </a:rPr>
              <a:t>Like the UN Principles, age-friendliness is dependent on access to justice </a:t>
            </a:r>
          </a:p>
          <a:p>
            <a:pPr marL="342900" indent="-342900">
              <a:buFont typeface="Arial" panose="020B0604020202020204" pitchFamily="34" charset="0"/>
              <a:buChar char="•"/>
            </a:pPr>
            <a:r>
              <a:rPr lang="en-US" sz="1600" dirty="0">
                <a:cs typeface="Arial" panose="020B0604020202020204" pitchFamily="34" charset="0"/>
              </a:rPr>
              <a:t>In the absence of normative obligations, older person’s legal needs have not been systematically assessed and data has not been collected – they essentially remain invisible</a:t>
            </a: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3</a:t>
            </a:fld>
            <a:endParaRPr lang="en-US"/>
          </a:p>
        </p:txBody>
      </p:sp>
    </p:spTree>
    <p:extLst>
      <p:ext uri="{BB962C8B-B14F-4D97-AF65-F5344CB8AC3E}">
        <p14:creationId xmlns:p14="http://schemas.microsoft.com/office/powerpoint/2010/main" val="214054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cs typeface="Arial" panose="020B0604020202020204" pitchFamily="34" charset="0"/>
              </a:rPr>
              <a:t>How big is the justice gap for older persons?</a:t>
            </a:r>
          </a:p>
          <a:p>
            <a:endParaRPr lang="en-US" sz="1600" b="1" dirty="0">
              <a:cs typeface="Arial" panose="020B0604020202020204" pitchFamily="34" charset="0"/>
            </a:endParaRPr>
          </a:p>
          <a:p>
            <a:pPr marL="342900" indent="-342900">
              <a:buFont typeface="Arial" panose="020B0604020202020204" pitchFamily="34" charset="0"/>
              <a:buChar char="•"/>
            </a:pPr>
            <a:r>
              <a:rPr lang="en-US" sz="1600" dirty="0">
                <a:cs typeface="Arial" panose="020B0604020202020204" pitchFamily="34" charset="0"/>
              </a:rPr>
              <a:t>637 Million* older persons face a justice gap: </a:t>
            </a:r>
          </a:p>
          <a:p>
            <a:pPr lvl="1">
              <a:buFont typeface="System Font Regular"/>
              <a:buChar char="⁃"/>
            </a:pPr>
            <a:r>
              <a:rPr lang="en-US" sz="1600" dirty="0">
                <a:cs typeface="Arial" panose="020B0604020202020204" pitchFamily="34" charset="0"/>
              </a:rPr>
              <a:t>187 Million cannot access </a:t>
            </a:r>
            <a:r>
              <a:rPr lang="en-AU" sz="1600" dirty="0">
                <a:cs typeface="Arial" panose="020B0604020202020204" pitchFamily="34" charset="0"/>
              </a:rPr>
              <a:t>civil, administrative, or criminal justice </a:t>
            </a:r>
          </a:p>
          <a:p>
            <a:pPr lvl="1">
              <a:buFont typeface="System Font Regular"/>
              <a:buChar char="⁃"/>
            </a:pPr>
            <a:r>
              <a:rPr lang="en-AU" sz="1600" dirty="0">
                <a:cs typeface="Arial" panose="020B0604020202020204" pitchFamily="34" charset="0"/>
              </a:rPr>
              <a:t>562 Million are excluded from the opportunities the law provides</a:t>
            </a:r>
          </a:p>
          <a:p>
            <a:endParaRPr lang="en-AU" sz="1600" b="1" dirty="0">
              <a:cs typeface="Arial" panose="020B0604020202020204" pitchFamily="34" charset="0"/>
            </a:endParaRPr>
          </a:p>
          <a:p>
            <a:r>
              <a:rPr lang="en-AU" sz="1600" b="1" dirty="0">
                <a:cs typeface="Arial" panose="020B0604020202020204" pitchFamily="34" charset="0"/>
              </a:rPr>
              <a:t>Why does this matter?</a:t>
            </a:r>
          </a:p>
          <a:p>
            <a:endParaRPr lang="en-AU" sz="1600" b="1" dirty="0">
              <a:cs typeface="Arial" panose="020B0604020202020204" pitchFamily="34" charset="0"/>
            </a:endParaRPr>
          </a:p>
          <a:p>
            <a:pPr marL="342900" indent="-342900">
              <a:buFont typeface="Arial" panose="020B0604020202020204" pitchFamily="34" charset="0"/>
              <a:buChar char="•"/>
            </a:pPr>
            <a:r>
              <a:rPr lang="en-AU" sz="1600" dirty="0">
                <a:cs typeface="Arial" panose="020B0604020202020204" pitchFamily="34" charset="0"/>
              </a:rPr>
              <a:t>Access to justice is a fundamentally important freestanding right</a:t>
            </a:r>
          </a:p>
          <a:p>
            <a:pPr marL="342900" indent="-342900">
              <a:buFont typeface="Arial" panose="020B0604020202020204" pitchFamily="34" charset="0"/>
              <a:buChar char="•"/>
            </a:pPr>
            <a:r>
              <a:rPr lang="en-AU" sz="1600" dirty="0">
                <a:cs typeface="Arial" panose="020B0604020202020204" pitchFamily="34" charset="0"/>
              </a:rPr>
              <a:t>Access to justice is an essential prerequisite for the protection and promotion of all other human rights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t>Justice problems negatively impact older persons’ lives</a:t>
            </a:r>
            <a:r>
              <a:rPr lang="en-AU" sz="1600" dirty="0">
                <a:cs typeface="Arial" panose="020B0604020202020204" pitchFamily="34" charset="0"/>
              </a:rPr>
              <a:t> </a:t>
            </a:r>
          </a:p>
          <a:p>
            <a:pPr marL="342900" indent="-342900">
              <a:buFont typeface="Arial" panose="020B0604020202020204" pitchFamily="34" charset="0"/>
              <a:buChar char="•"/>
            </a:pPr>
            <a:r>
              <a:rPr lang="en-AU" sz="1600" dirty="0">
                <a:cs typeface="Arial" panose="020B0604020202020204" pitchFamily="34" charset="0"/>
              </a:rPr>
              <a:t>Older persons are among the most likely to lack legal identity and suffer further exclusion as a result </a:t>
            </a: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4</a:t>
            </a:fld>
            <a:endParaRPr lang="en-US"/>
          </a:p>
        </p:txBody>
      </p:sp>
    </p:spTree>
    <p:extLst>
      <p:ext uri="{BB962C8B-B14F-4D97-AF65-F5344CB8AC3E}">
        <p14:creationId xmlns:p14="http://schemas.microsoft.com/office/powerpoint/2010/main" val="2023897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600" dirty="0">
                <a:cs typeface="Arial" panose="020B0604020202020204" pitchFamily="34" charset="0"/>
              </a:rPr>
              <a:t>The justice gap manifests through institutional and personal barriers:</a:t>
            </a:r>
          </a:p>
          <a:p>
            <a:pPr marL="342900" indent="-342900">
              <a:buFont typeface="Arial" panose="020B0604020202020204" pitchFamily="34" charset="0"/>
              <a:buChar char="•"/>
            </a:pPr>
            <a:r>
              <a:rPr lang="en-AU" sz="1600" dirty="0">
                <a:cs typeface="Arial" panose="020B0604020202020204" pitchFamily="34" charset="0"/>
              </a:rPr>
              <a:t>There are few specialist services, and restricted access to legal aid combine with limited knowledge and information about where to find legal help</a:t>
            </a:r>
          </a:p>
          <a:p>
            <a:pPr marL="342900" indent="-342900">
              <a:buFont typeface="Arial" panose="020B0604020202020204" pitchFamily="34" charset="0"/>
              <a:buChar char="•"/>
            </a:pPr>
            <a:r>
              <a:rPr lang="en-AU" sz="1600" dirty="0">
                <a:cs typeface="Arial" panose="020B0604020202020204" pitchFamily="34" charset="0"/>
              </a:rPr>
              <a:t>Greater reliance on family and friends</a:t>
            </a:r>
          </a:p>
          <a:p>
            <a:pPr marL="342900" indent="-342900">
              <a:buFont typeface="Arial" panose="020B0604020202020204" pitchFamily="34" charset="0"/>
              <a:buChar char="•"/>
            </a:pPr>
            <a:r>
              <a:rPr lang="en-AU" sz="1600" dirty="0">
                <a:cs typeface="Arial" panose="020B0604020202020204" pitchFamily="34" charset="0"/>
              </a:rPr>
              <a:t>Digital exclusion including social media and law online</a:t>
            </a:r>
          </a:p>
          <a:p>
            <a:pPr marL="342900" indent="-342900">
              <a:buFont typeface="Arial" panose="020B0604020202020204" pitchFamily="34" charset="0"/>
              <a:buChar char="•"/>
            </a:pPr>
            <a:r>
              <a:rPr lang="en-AU" sz="1600" dirty="0">
                <a:cs typeface="Arial" panose="020B0604020202020204" pitchFamily="34" charset="0"/>
              </a:rPr>
              <a:t>Limited access to funds (due to elder financial abuse or economic disadvantage)</a:t>
            </a:r>
          </a:p>
          <a:p>
            <a:pPr marL="342900" indent="-342900">
              <a:buFont typeface="Arial" panose="020B0604020202020204" pitchFamily="34" charset="0"/>
              <a:buChar char="•"/>
            </a:pPr>
            <a:r>
              <a:rPr lang="en-AU" sz="1600" dirty="0">
                <a:cs typeface="Arial" panose="020B0604020202020204" pitchFamily="34" charset="0"/>
              </a:rPr>
              <a:t>The perception and reality that the law is disempowering and inaccessible</a:t>
            </a:r>
          </a:p>
          <a:p>
            <a:pPr marL="342900" indent="-342900">
              <a:buFont typeface="Arial" panose="020B0604020202020204" pitchFamily="34" charset="0"/>
              <a:buChar char="•"/>
            </a:pPr>
            <a:r>
              <a:rPr lang="en-AU" sz="1600" dirty="0">
                <a:cs typeface="Arial" panose="020B0604020202020204" pitchFamily="34" charset="0"/>
              </a:rPr>
              <a:t>A belief that the potential benefits of engaging with the legal system are outweighed by the stress, cost and delay in resolving the issue</a:t>
            </a:r>
          </a:p>
          <a:p>
            <a:pPr marL="342900" indent="-342900">
              <a:buFont typeface="Arial" panose="020B0604020202020204" pitchFamily="34" charset="0"/>
              <a:buChar char="•"/>
            </a:pPr>
            <a:r>
              <a:rPr lang="en-AU" sz="1600" dirty="0">
                <a:cs typeface="Arial" panose="020B0604020202020204" pitchFamily="34" charset="0"/>
              </a:rPr>
              <a:t>Lack of support, aids and adjustments to accommodate age-related needs</a:t>
            </a:r>
          </a:p>
          <a:p>
            <a:pPr marL="342900" indent="-342900">
              <a:buFont typeface="Arial" panose="020B0604020202020204" pitchFamily="34" charset="0"/>
              <a:buChar char="•"/>
            </a:pPr>
            <a:r>
              <a:rPr lang="en-AU" sz="1600" dirty="0">
                <a:cs typeface="Arial" panose="020B0604020202020204" pitchFamily="34" charset="0"/>
              </a:rPr>
              <a:t>Psychological barriers, such as disempowerment, diminished self-confidence and feelings of shame, embarrassment or stoicism </a:t>
            </a: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5</a:t>
            </a:fld>
            <a:endParaRPr lang="en-US"/>
          </a:p>
        </p:txBody>
      </p:sp>
    </p:spTree>
    <p:extLst>
      <p:ext uri="{BB962C8B-B14F-4D97-AF65-F5344CB8AC3E}">
        <p14:creationId xmlns:p14="http://schemas.microsoft.com/office/powerpoint/2010/main" val="3639378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AU" sz="1600" dirty="0">
                <a:cs typeface="Arial" panose="020B0604020202020204" pitchFamily="34" charset="0"/>
              </a:rPr>
              <a:t>Without normative controls, ageism sits at the </a:t>
            </a:r>
            <a:r>
              <a:rPr lang="en-AU" sz="1600" dirty="0" err="1">
                <a:cs typeface="Arial" panose="020B0604020202020204" pitchFamily="34" charset="0"/>
              </a:rPr>
              <a:t>center</a:t>
            </a:r>
            <a:r>
              <a:rPr lang="en-AU" sz="1600" dirty="0">
                <a:cs typeface="Arial" panose="020B0604020202020204" pitchFamily="34" charset="0"/>
              </a:rPr>
              <a:t> of the justice gap:</a:t>
            </a:r>
          </a:p>
          <a:p>
            <a:pPr marL="342900" indent="-342900">
              <a:buFont typeface="Arial" panose="020B0604020202020204" pitchFamily="34" charset="0"/>
              <a:buChar char="•"/>
            </a:pPr>
            <a:r>
              <a:rPr lang="en-AU" sz="1600" dirty="0">
                <a:cs typeface="Arial" panose="020B0604020202020204" pitchFamily="34" charset="0"/>
              </a:rPr>
              <a:t>Ageism is prevalent, deeply ingrained and more socially accepted than other forms of bias</a:t>
            </a:r>
            <a:endParaRPr lang="en-US" sz="1600" dirty="0">
              <a:cs typeface="Arial" panose="020B0604020202020204" pitchFamily="34" charset="0"/>
            </a:endParaRPr>
          </a:p>
          <a:p>
            <a:pPr marL="342900" indent="-342900">
              <a:buFont typeface="Arial" panose="020B0604020202020204" pitchFamily="34" charset="0"/>
              <a:buChar char="•"/>
            </a:pPr>
            <a:r>
              <a:rPr lang="en-US" sz="1600" dirty="0">
                <a:cs typeface="Arial" panose="020B0604020202020204" pitchFamily="34" charset="0"/>
              </a:rPr>
              <a:t>The determinants of older persons’ failure to access justice include a mixture of institutional, systemic, interpersonal and self-directed ageism</a:t>
            </a:r>
          </a:p>
          <a:p>
            <a:pPr marL="342900" indent="-342900">
              <a:buFont typeface="Arial" panose="020B0604020202020204" pitchFamily="34" charset="0"/>
              <a:buChar char="•"/>
            </a:pPr>
            <a:r>
              <a:rPr lang="en-US" sz="1600" dirty="0">
                <a:cs typeface="Arial" panose="020B0604020202020204" pitchFamily="34" charset="0"/>
              </a:rPr>
              <a:t>Institutional ageism is widespread  within all aspects of the legal and justice system (in courts, law enforcement, legal assistance, dispute resolution, the legal profession)</a:t>
            </a:r>
            <a:r>
              <a:rPr lang="en-AU" sz="1600" dirty="0">
                <a:cs typeface="Arial" panose="020B0604020202020204" pitchFamily="34" charset="0"/>
              </a:rPr>
              <a:t> </a:t>
            </a:r>
            <a:endParaRPr lang="en-AU" sz="1600" b="1" dirty="0">
              <a:cs typeface="Arial" panose="020B0604020202020204" pitchFamily="34" charset="0"/>
            </a:endParaRPr>
          </a:p>
          <a:p>
            <a:pPr marL="342900" indent="-342900">
              <a:buFont typeface="Arial" panose="020B0604020202020204" pitchFamily="34" charset="0"/>
              <a:buChar char="•"/>
            </a:pPr>
            <a:r>
              <a:rPr lang="en-US" sz="1600" dirty="0">
                <a:cs typeface="Arial" panose="020B0604020202020204" pitchFamily="34" charset="0"/>
              </a:rPr>
              <a:t>Systemic ageism is </a:t>
            </a:r>
            <a:r>
              <a:rPr lang="en-AU" sz="1600" dirty="0">
                <a:cs typeface="Arial" panose="020B0604020202020204" pitchFamily="34" charset="0"/>
              </a:rPr>
              <a:t>pervasive and affects older persons both as direct participants ( e.g. litigants) and indirect participants </a:t>
            </a:r>
            <a:r>
              <a:rPr lang="en-US" sz="1600" dirty="0">
                <a:cs typeface="Arial" panose="020B0604020202020204" pitchFamily="34" charset="0"/>
              </a:rPr>
              <a:t>(e.g. witnesses, jurors)</a:t>
            </a:r>
          </a:p>
          <a:p>
            <a:pPr marL="342900" indent="-342900">
              <a:buFont typeface="Arial" panose="020B0604020202020204" pitchFamily="34" charset="0"/>
              <a:buChar char="•"/>
            </a:pPr>
            <a:r>
              <a:rPr lang="en-US" sz="1600" dirty="0">
                <a:cs typeface="Arial" panose="020B0604020202020204" pitchFamily="34" charset="0"/>
              </a:rPr>
              <a:t>Self-directed ageism is a common barrier, and we see that it is often reinforced interpersonally and institutionally</a:t>
            </a:r>
          </a:p>
          <a:p>
            <a:pPr marL="342900" indent="-342900">
              <a:buFont typeface="Arial" panose="020B0604020202020204" pitchFamily="34" charset="0"/>
              <a:buChar char="•"/>
            </a:pPr>
            <a:r>
              <a:rPr lang="en-US" sz="1600" dirty="0">
                <a:cs typeface="Arial" panose="020B0604020202020204" pitchFamily="34" charset="0"/>
              </a:rPr>
              <a:t>Ageism includes arbitrary age limits that </a:t>
            </a:r>
            <a:r>
              <a:rPr lang="en-US" sz="1600" dirty="0" err="1">
                <a:cs typeface="Arial" panose="020B0604020202020204" pitchFamily="34" charset="0"/>
              </a:rPr>
              <a:t>simulatenously</a:t>
            </a:r>
            <a:r>
              <a:rPr lang="en-US" sz="1600" dirty="0">
                <a:cs typeface="Arial" panose="020B0604020202020204" pitchFamily="34" charset="0"/>
              </a:rPr>
              <a:t> necessitate and limit older person’s access to justice</a:t>
            </a:r>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6</a:t>
            </a:fld>
            <a:endParaRPr lang="en-US"/>
          </a:p>
        </p:txBody>
      </p:sp>
    </p:spTree>
    <p:extLst>
      <p:ext uri="{BB962C8B-B14F-4D97-AF65-F5344CB8AC3E}">
        <p14:creationId xmlns:p14="http://schemas.microsoft.com/office/powerpoint/2010/main" val="522876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600" dirty="0">
                <a:cs typeface="Arial" panose="020B0604020202020204" pitchFamily="34" charset="0"/>
              </a:rPr>
              <a:t>Without normative standards, legal and justice systems are contaminated by ageism on many levels: </a:t>
            </a:r>
          </a:p>
          <a:p>
            <a:pPr marL="342900" indent="-342900">
              <a:buFont typeface="Arial" panose="020B0604020202020204" pitchFamily="34" charset="0"/>
              <a:buChar char="•"/>
            </a:pPr>
            <a:r>
              <a:rPr lang="en-AU" sz="1600" dirty="0">
                <a:cs typeface="Arial" panose="020B0604020202020204" pitchFamily="34" charset="0"/>
              </a:rPr>
              <a:t>Older persons are seen as having lower compensatory damages value, as less credible witnesses, as less able or impartial jurors, as less needy of legal assistance and a lower priority for law enforcement and protective legal processes and guarantees (</a:t>
            </a:r>
            <a:r>
              <a:rPr lang="en-AU" sz="1600" dirty="0">
                <a:solidFill>
                  <a:srgbClr val="000000"/>
                </a:solidFill>
                <a:cs typeface="Arial" panose="020B0604020202020204" pitchFamily="34" charset="0"/>
              </a:rPr>
              <a:t>Stereotypes</a:t>
            </a:r>
            <a:r>
              <a:rPr lang="en-AU" sz="1600" dirty="0">
                <a:cs typeface="Arial" panose="020B0604020202020204" pitchFamily="34" charset="0"/>
              </a:rPr>
              <a:t>)</a:t>
            </a:r>
            <a:endParaRPr lang="en-US" sz="1600" dirty="0">
              <a:cs typeface="Arial" panose="020B0604020202020204" pitchFamily="34" charset="0"/>
            </a:endParaRPr>
          </a:p>
          <a:p>
            <a:pPr marL="342900" indent="-342900">
              <a:buFont typeface="Arial" panose="020B0604020202020204" pitchFamily="34" charset="0"/>
              <a:buChar char="•"/>
            </a:pPr>
            <a:r>
              <a:rPr lang="en-US" sz="1600" dirty="0">
                <a:cs typeface="Arial" panose="020B0604020202020204" pitchFamily="34" charset="0"/>
              </a:rPr>
              <a:t>The consequences include lost autonomy and independence, violations of rights to family and privacy, health services, freedom from violence, abuse and institutional neglect (Discrimination)</a:t>
            </a:r>
          </a:p>
          <a:p>
            <a:pPr marL="342900" indent="-342900">
              <a:buFont typeface="Arial" panose="020B0604020202020204" pitchFamily="34" charset="0"/>
              <a:buChar char="•"/>
            </a:pPr>
            <a:r>
              <a:rPr lang="en-US" sz="1600" dirty="0">
                <a:cs typeface="Arial" panose="020B0604020202020204" pitchFamily="34" charset="0"/>
              </a:rPr>
              <a:t>Results include low numbers of older complainants and litigants. Legal processes are less commonly commenced and finalized, and older persons have less successful outcomes or simply fail to obtain the opportunities the law provides (Prejudice and Discrimination)</a:t>
            </a: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7</a:t>
            </a:fld>
            <a:endParaRPr lang="en-US"/>
          </a:p>
        </p:txBody>
      </p:sp>
    </p:spTree>
    <p:extLst>
      <p:ext uri="{BB962C8B-B14F-4D97-AF65-F5344CB8AC3E}">
        <p14:creationId xmlns:p14="http://schemas.microsoft.com/office/powerpoint/2010/main" val="618070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600" dirty="0">
                <a:cs typeface="Arial" panose="020B0604020202020204" pitchFamily="34" charset="0"/>
              </a:rPr>
              <a:t>Without normative expectations, legal settings and processes entrench ageism: </a:t>
            </a:r>
          </a:p>
          <a:p>
            <a:pPr marL="342900" indent="-342900">
              <a:buFont typeface="Arial" panose="020B0604020202020204" pitchFamily="34" charset="0"/>
              <a:buChar char="•"/>
            </a:pPr>
            <a:r>
              <a:rPr lang="en-AU" sz="1600" dirty="0">
                <a:cs typeface="Arial" panose="020B0604020202020204" pitchFamily="34" charset="0"/>
              </a:rPr>
              <a:t>Decision-making, guardianship and safeguarding regimes erode self-determination, privacy, autonomy, independence and dignity</a:t>
            </a:r>
          </a:p>
          <a:p>
            <a:pPr marL="342900" indent="-342900">
              <a:buFont typeface="Arial" panose="020B0604020202020204" pitchFamily="34" charset="0"/>
              <a:buChar char="•"/>
            </a:pPr>
            <a:r>
              <a:rPr lang="en-AU" sz="1600" dirty="0">
                <a:cs typeface="Arial" panose="020B0604020202020204" pitchFamily="34" charset="0"/>
              </a:rPr>
              <a:t>Where they exist, Anti-discrimination laws often forgive common areas of age discrimination</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cs typeface="Arial" panose="020B0604020202020204" pitchFamily="34" charset="0"/>
              </a:rPr>
              <a:t>Care facilities confine, control and dehumanize older persons without checks and balances</a:t>
            </a:r>
          </a:p>
          <a:p>
            <a:pPr marL="342900" indent="-342900">
              <a:buFont typeface="Arial" panose="020B0604020202020204" pitchFamily="34" charset="0"/>
              <a:buChar char="•"/>
            </a:pPr>
            <a:r>
              <a:rPr lang="en-AU" sz="1600" dirty="0">
                <a:cs typeface="Arial" panose="020B0604020202020204" pitchFamily="34" charset="0"/>
              </a:rPr>
              <a:t>Detention facilities are ill-adjusted to older persons’ rights and needs</a:t>
            </a:r>
          </a:p>
          <a:p>
            <a:pPr marL="342900" indent="-342900">
              <a:buFont typeface="Arial" panose="020B0604020202020204" pitchFamily="34" charset="0"/>
              <a:buChar char="•"/>
            </a:pPr>
            <a:r>
              <a:rPr lang="en-AU" sz="1600" dirty="0">
                <a:cs typeface="Arial" panose="020B0604020202020204" pitchFamily="34" charset="0"/>
              </a:rPr>
              <a:t>Legal and Court processes alienate older persons </a:t>
            </a:r>
          </a:p>
          <a:p>
            <a:pPr marL="342900" indent="-342900">
              <a:spcBef>
                <a:spcPts val="600"/>
              </a:spcBef>
              <a:spcAft>
                <a:spcPts val="600"/>
              </a:spcAft>
              <a:buFont typeface="Arial" panose="020B0604020202020204" pitchFamily="34" charset="0"/>
              <a:buChar char="•"/>
            </a:pPr>
            <a:r>
              <a:rPr lang="en-AU" sz="1600" dirty="0">
                <a:cs typeface="Arial" panose="020B0604020202020204" pitchFamily="34" charset="0"/>
              </a:rPr>
              <a:t>Criminal laws and prosecutorial conduct ignore, negatively construct or downgrade older persons’ inherent value or need for protection. </a:t>
            </a:r>
            <a:endParaRPr lang="en-US" sz="1600" dirty="0">
              <a:cs typeface="Arial" panose="020B0604020202020204" pitchFamily="34" charset="0"/>
            </a:endParaRPr>
          </a:p>
          <a:p>
            <a:pPr marL="0" indent="0">
              <a:buFont typeface="Arial" panose="020B0604020202020204" pitchFamily="34" charset="0"/>
              <a:buNone/>
            </a:pPr>
            <a:r>
              <a:rPr lang="en-US" sz="1600" dirty="0">
                <a:cs typeface="Arial" panose="020B0604020202020204" pitchFamily="34" charset="0"/>
              </a:rPr>
              <a:t>Again, all are manifestations of ageism: stereotypes, prejudice and discrimination and even hatred</a:t>
            </a: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8</a:t>
            </a:fld>
            <a:endParaRPr lang="en-US"/>
          </a:p>
        </p:txBody>
      </p:sp>
    </p:spTree>
    <p:extLst>
      <p:ext uri="{BB962C8B-B14F-4D97-AF65-F5344CB8AC3E}">
        <p14:creationId xmlns:p14="http://schemas.microsoft.com/office/powerpoint/2010/main" val="1591049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600" dirty="0">
                <a:cs typeface="Arial" panose="020B0604020202020204" pitchFamily="34" charset="0"/>
              </a:rPr>
              <a:t>We have a paradox. Why don’t we have a specific guarantee of access to justice for older persons when:</a:t>
            </a:r>
          </a:p>
          <a:p>
            <a:pPr marL="342900" indent="-342900">
              <a:buFont typeface="Arial" panose="020B0604020202020204" pitchFamily="34" charset="0"/>
              <a:buChar char="•"/>
            </a:pPr>
            <a:r>
              <a:rPr lang="en-AU" sz="1600" dirty="0">
                <a:cs typeface="Arial" panose="020B0604020202020204" pitchFamily="34" charset="0"/>
              </a:rPr>
              <a:t>Ageism is more pervasive than sexism and racism (1 in 2 persons hold ageist attitudes)</a:t>
            </a:r>
          </a:p>
          <a:p>
            <a:pPr marL="342900" indent="-342900">
              <a:buFont typeface="Arial" panose="020B0604020202020204" pitchFamily="34" charset="0"/>
              <a:buChar char="•"/>
            </a:pPr>
            <a:r>
              <a:rPr lang="en-AU" sz="1600" dirty="0">
                <a:cs typeface="Arial" panose="020B0604020202020204" pitchFamily="34" charset="0"/>
              </a:rPr>
              <a:t>Ageism interacts with other forms of bias, such as sexism, ableism, racism, homophobia, </a:t>
            </a:r>
            <a:r>
              <a:rPr lang="en-AU" sz="1600" dirty="0" err="1">
                <a:cs typeface="Arial" panose="020B0604020202020204" pitchFamily="34" charset="0"/>
              </a:rPr>
              <a:t>heterosexism</a:t>
            </a:r>
            <a:r>
              <a:rPr lang="en-AU" sz="1600" dirty="0">
                <a:cs typeface="Arial" panose="020B0604020202020204" pitchFamily="34" charset="0"/>
              </a:rPr>
              <a:t> and exacerbates older persons’ disadvantage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cs typeface="Arial" panose="020B0604020202020204" pitchFamily="34" charset="0"/>
              </a:rPr>
              <a:t>Abuse is estimated at 1 in 6 across all settings including community and institutions</a:t>
            </a:r>
          </a:p>
          <a:p>
            <a:pPr marL="342900" indent="-342900">
              <a:buFont typeface="Arial" panose="020B0604020202020204" pitchFamily="34" charset="0"/>
              <a:buChar char="•"/>
            </a:pPr>
            <a:r>
              <a:rPr lang="en-AU" sz="1600" dirty="0">
                <a:cs typeface="Arial" panose="020B0604020202020204" pitchFamily="34" charset="0"/>
              </a:rPr>
              <a:t>Age-friendliness is obviously undermined by the absence of justice: limited accessibility (physical and affordability), limited availability and the absence of reasonable accommodations or adjustments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cs typeface="Arial" panose="020B0604020202020204" pitchFamily="34" charset="0"/>
              </a:rPr>
              <a:t>Almost half of self-represented litigants (pro se) are 50 or older (~45%)</a:t>
            </a:r>
            <a:endParaRPr lang="en-AU" sz="1600" b="1" dirty="0">
              <a:cs typeface="Arial" panose="020B0604020202020204" pitchFamily="34" charset="0"/>
            </a:endParaRPr>
          </a:p>
          <a:p>
            <a:pPr marL="0" indent="0">
              <a:buFont typeface="Arial" panose="020B0604020202020204" pitchFamily="34" charset="0"/>
              <a:buNone/>
            </a:pPr>
            <a:r>
              <a:rPr lang="en-AU" sz="1600" dirty="0">
                <a:cs typeface="Arial" panose="020B0604020202020204" pitchFamily="34" charset="0"/>
              </a:rPr>
              <a:t>Combatting ageism is a principal reason why older persons need access to justice rights, and yet, without a normative standard, structural ageism removes their opportunity to participate in justice on all levels</a:t>
            </a:r>
          </a:p>
          <a:p>
            <a:endParaRPr lang="en-US" sz="1600" dirty="0"/>
          </a:p>
        </p:txBody>
      </p:sp>
      <p:sp>
        <p:nvSpPr>
          <p:cNvPr id="4" name="Slide Number Placeholder 3"/>
          <p:cNvSpPr>
            <a:spLocks noGrp="1"/>
          </p:cNvSpPr>
          <p:nvPr>
            <p:ph type="sldNum" sz="quarter" idx="5"/>
          </p:nvPr>
        </p:nvSpPr>
        <p:spPr/>
        <p:txBody>
          <a:bodyPr/>
          <a:lstStyle/>
          <a:p>
            <a:fld id="{3D71230E-5EFF-8C47-A394-1C90095C2475}" type="slidenum">
              <a:rPr lang="en-US" smtClean="0"/>
              <a:t>9</a:t>
            </a:fld>
            <a:endParaRPr lang="en-US"/>
          </a:p>
        </p:txBody>
      </p:sp>
    </p:spTree>
    <p:extLst>
      <p:ext uri="{BB962C8B-B14F-4D97-AF65-F5344CB8AC3E}">
        <p14:creationId xmlns:p14="http://schemas.microsoft.com/office/powerpoint/2010/main" val="2055312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768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824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2344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4385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8487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2813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2481242" y="1708221"/>
            <a:ext cx="7229516" cy="486736"/>
          </a:xfrm>
        </p:spPr>
        <p:txBody>
          <a:bodyPr lIns="0" tIns="0" rIns="0" bIns="0"/>
          <a:lstStyle>
            <a:lvl1pPr>
              <a:defRPr sz="3163" b="1" i="0">
                <a:solidFill>
                  <a:schemeClr val="tx1"/>
                </a:solidFill>
                <a:latin typeface="Arial"/>
                <a:cs typeface="Arial"/>
              </a:defRPr>
            </a:lvl1pPr>
          </a:lstStyle>
          <a:p>
            <a:endParaRPr/>
          </a:p>
        </p:txBody>
      </p:sp>
      <p:sp>
        <p:nvSpPr>
          <p:cNvPr id="3" name="Holder 3"/>
          <p:cNvSpPr>
            <a:spLocks noGrp="1"/>
          </p:cNvSpPr>
          <p:nvPr>
            <p:ph type="body" idx="1"/>
          </p:nvPr>
        </p:nvSpPr>
        <p:spPr>
          <a:xfrm>
            <a:off x="2494630" y="1274295"/>
            <a:ext cx="7202741" cy="259623"/>
          </a:xfrm>
        </p:spPr>
        <p:txBody>
          <a:bodyPr lIns="0" tIns="0" rIns="0" bIns="0"/>
          <a:lstStyle>
            <a:lvl1pPr>
              <a:defRPr sz="1687" b="1"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410531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4107019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74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2102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37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4495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38429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8.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0.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1.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129BD58-3BCF-2240-8442-CDEB26613984}"/>
              </a:ext>
            </a:extLst>
          </p:cNvPr>
          <p:cNvPicPr>
            <a:picLocks noChangeAspect="1"/>
          </p:cNvPicPr>
          <p:nvPr userDrawn="1"/>
        </p:nvPicPr>
        <p:blipFill>
          <a:blip r:embed="rId6"/>
          <a:stretch>
            <a:fillRect/>
          </a:stretch>
        </p:blipFill>
        <p:spPr>
          <a:xfrm>
            <a:off x="0" y="0"/>
            <a:ext cx="12192002" cy="6858001"/>
          </a:xfrm>
          <a:prstGeom prst="rect">
            <a:avLst/>
          </a:prstGeom>
        </p:spPr>
      </p:pic>
    </p:spTree>
    <p:extLst>
      <p:ext uri="{BB962C8B-B14F-4D97-AF65-F5344CB8AC3E}">
        <p14:creationId xmlns:p14="http://schemas.microsoft.com/office/powerpoint/2010/main" val="3689566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714" r:id="rId3"/>
    <p:sldLayoutId id="2147483715"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8" name="object 2">
            <a:extLst>
              <a:ext uri="{FF2B5EF4-FFF2-40B4-BE49-F238E27FC236}">
                <a16:creationId xmlns:a16="http://schemas.microsoft.com/office/drawing/2014/main" id="{9B254609-AB71-474D-8B82-22B75BBAD029}"/>
              </a:ext>
            </a:extLst>
          </p:cNvPr>
          <p:cNvGrpSpPr/>
          <p:nvPr userDrawn="1"/>
        </p:nvGrpSpPr>
        <p:grpSpPr>
          <a:xfrm>
            <a:off x="9338124" y="6226674"/>
            <a:ext cx="2902002" cy="1262652"/>
            <a:chOff x="13281443" y="8019070"/>
            <a:chExt cx="4128770" cy="1796414"/>
          </a:xfrm>
        </p:grpSpPr>
        <p:sp>
          <p:nvSpPr>
            <p:cNvPr id="19" name="object 3">
              <a:extLst>
                <a:ext uri="{FF2B5EF4-FFF2-40B4-BE49-F238E27FC236}">
                  <a16:creationId xmlns:a16="http://schemas.microsoft.com/office/drawing/2014/main" id="{20B7DED1-F942-A84A-9802-69E108A8FDEC}"/>
                </a:ext>
              </a:extLst>
            </p:cNvPr>
            <p:cNvSpPr/>
            <p:nvPr/>
          </p:nvSpPr>
          <p:spPr>
            <a:xfrm>
              <a:off x="13342896" y="8080527"/>
              <a:ext cx="4005579" cy="1673225"/>
            </a:xfrm>
            <a:custGeom>
              <a:avLst/>
              <a:gdLst/>
              <a:ahLst/>
              <a:cxnLst/>
              <a:rect l="l" t="t" r="r" b="b"/>
              <a:pathLst>
                <a:path w="4005580" h="1673225">
                  <a:moveTo>
                    <a:pt x="4005300" y="0"/>
                  </a:moveTo>
                  <a:lnTo>
                    <a:pt x="0" y="1673072"/>
                  </a:lnTo>
                  <a:lnTo>
                    <a:pt x="4005300" y="1673072"/>
                  </a:lnTo>
                  <a:lnTo>
                    <a:pt x="4005300" y="0"/>
                  </a:lnTo>
                  <a:close/>
                </a:path>
              </a:pathLst>
            </a:custGeom>
            <a:solidFill>
              <a:srgbClr val="089695"/>
            </a:solidFill>
          </p:spPr>
          <p:txBody>
            <a:bodyPr wrap="square" lIns="0" tIns="0" rIns="0" bIns="0" rtlCol="0"/>
            <a:lstStyle/>
            <a:p>
              <a:endParaRPr sz="889"/>
            </a:p>
          </p:txBody>
        </p:sp>
        <p:sp>
          <p:nvSpPr>
            <p:cNvPr id="20" name="object 4">
              <a:extLst>
                <a:ext uri="{FF2B5EF4-FFF2-40B4-BE49-F238E27FC236}">
                  <a16:creationId xmlns:a16="http://schemas.microsoft.com/office/drawing/2014/main" id="{E3A87351-7061-2C40-8AE1-16D87AF57777}"/>
                </a:ext>
              </a:extLst>
            </p:cNvPr>
            <p:cNvSpPr/>
            <p:nvPr/>
          </p:nvSpPr>
          <p:spPr>
            <a:xfrm>
              <a:off x="13342905" y="8080531"/>
              <a:ext cx="4005579" cy="1673225"/>
            </a:xfrm>
            <a:custGeom>
              <a:avLst/>
              <a:gdLst/>
              <a:ahLst/>
              <a:cxnLst/>
              <a:rect l="l" t="t" r="r" b="b"/>
              <a:pathLst>
                <a:path w="4005580" h="1673225">
                  <a:moveTo>
                    <a:pt x="4005293" y="0"/>
                  </a:moveTo>
                  <a:lnTo>
                    <a:pt x="0" y="1673068"/>
                  </a:lnTo>
                </a:path>
              </a:pathLst>
            </a:custGeom>
            <a:ln w="122923">
              <a:solidFill>
                <a:srgbClr val="FFFFFF"/>
              </a:solidFill>
            </a:ln>
          </p:spPr>
          <p:txBody>
            <a:bodyPr wrap="square" lIns="0" tIns="0" rIns="0" bIns="0" rtlCol="0"/>
            <a:lstStyle/>
            <a:p>
              <a:endParaRPr sz="889"/>
            </a:p>
          </p:txBody>
        </p:sp>
      </p:grpSp>
      <p:grpSp>
        <p:nvGrpSpPr>
          <p:cNvPr id="21" name="object 5">
            <a:extLst>
              <a:ext uri="{FF2B5EF4-FFF2-40B4-BE49-F238E27FC236}">
                <a16:creationId xmlns:a16="http://schemas.microsoft.com/office/drawing/2014/main" id="{4468F4B7-1877-AC4F-8A60-63DFF0BE8D1E}"/>
              </a:ext>
            </a:extLst>
          </p:cNvPr>
          <p:cNvGrpSpPr/>
          <p:nvPr userDrawn="1"/>
        </p:nvGrpSpPr>
        <p:grpSpPr>
          <a:xfrm>
            <a:off x="6287262" y="6325013"/>
            <a:ext cx="2749359" cy="1180081"/>
            <a:chOff x="8940886" y="8136156"/>
            <a:chExt cx="3911600" cy="1678939"/>
          </a:xfrm>
        </p:grpSpPr>
        <p:sp>
          <p:nvSpPr>
            <p:cNvPr id="27" name="object 6">
              <a:extLst>
                <a:ext uri="{FF2B5EF4-FFF2-40B4-BE49-F238E27FC236}">
                  <a16:creationId xmlns:a16="http://schemas.microsoft.com/office/drawing/2014/main" id="{EE9C4059-9EC8-BD41-A1ED-E05E4BC01907}"/>
                </a:ext>
              </a:extLst>
            </p:cNvPr>
            <p:cNvSpPr/>
            <p:nvPr/>
          </p:nvSpPr>
          <p:spPr>
            <a:xfrm>
              <a:off x="9002346" y="8197608"/>
              <a:ext cx="3789045" cy="1556385"/>
            </a:xfrm>
            <a:custGeom>
              <a:avLst/>
              <a:gdLst/>
              <a:ahLst/>
              <a:cxnLst/>
              <a:rect l="l" t="t" r="r" b="b"/>
              <a:pathLst>
                <a:path w="3789045" h="1556384">
                  <a:moveTo>
                    <a:pt x="0" y="0"/>
                  </a:moveTo>
                  <a:lnTo>
                    <a:pt x="649960" y="1555991"/>
                  </a:lnTo>
                  <a:lnTo>
                    <a:pt x="3788664" y="1555991"/>
                  </a:lnTo>
                  <a:lnTo>
                    <a:pt x="0" y="0"/>
                  </a:lnTo>
                  <a:close/>
                </a:path>
              </a:pathLst>
            </a:custGeom>
            <a:solidFill>
              <a:srgbClr val="F04C29"/>
            </a:solidFill>
          </p:spPr>
          <p:txBody>
            <a:bodyPr wrap="square" lIns="0" tIns="0" rIns="0" bIns="0" rtlCol="0"/>
            <a:lstStyle/>
            <a:p>
              <a:endParaRPr sz="889"/>
            </a:p>
          </p:txBody>
        </p:sp>
        <p:sp>
          <p:nvSpPr>
            <p:cNvPr id="28" name="object 7">
              <a:extLst>
                <a:ext uri="{FF2B5EF4-FFF2-40B4-BE49-F238E27FC236}">
                  <a16:creationId xmlns:a16="http://schemas.microsoft.com/office/drawing/2014/main" id="{B145A95D-30AC-054D-ADBF-3EACD50A153A}"/>
                </a:ext>
              </a:extLst>
            </p:cNvPr>
            <p:cNvSpPr/>
            <p:nvPr/>
          </p:nvSpPr>
          <p:spPr>
            <a:xfrm>
              <a:off x="9002347" y="8197617"/>
              <a:ext cx="3789045" cy="1556385"/>
            </a:xfrm>
            <a:custGeom>
              <a:avLst/>
              <a:gdLst/>
              <a:ahLst/>
              <a:cxnLst/>
              <a:rect l="l" t="t" r="r" b="b"/>
              <a:pathLst>
                <a:path w="3789045" h="1556384">
                  <a:moveTo>
                    <a:pt x="3788674" y="1555982"/>
                  </a:moveTo>
                  <a:lnTo>
                    <a:pt x="0" y="0"/>
                  </a:lnTo>
                  <a:lnTo>
                    <a:pt x="649954" y="1555982"/>
                  </a:lnTo>
                </a:path>
              </a:pathLst>
            </a:custGeom>
            <a:ln w="122923">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2077977360"/>
      </p:ext>
    </p:extLst>
  </p:cSld>
  <p:clrMap bg1="lt1" tx1="dk1" bg2="lt2" tx2="dk2" accent1="accent1" accent2="accent2" accent3="accent3" accent4="accent4" accent5="accent5" accent6="accent6" hlink="hlink" folHlink="folHlink"/>
  <p:sldLayoutIdLst>
    <p:sldLayoutId id="214748371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3" name="object 2">
            <a:extLst>
              <a:ext uri="{FF2B5EF4-FFF2-40B4-BE49-F238E27FC236}">
                <a16:creationId xmlns:a16="http://schemas.microsoft.com/office/drawing/2014/main" id="{6DE9D6CA-825D-3B48-B3B0-0246DC0BBE9D}"/>
              </a:ext>
            </a:extLst>
          </p:cNvPr>
          <p:cNvGrpSpPr/>
          <p:nvPr userDrawn="1"/>
        </p:nvGrpSpPr>
        <p:grpSpPr>
          <a:xfrm>
            <a:off x="-67805" y="0"/>
            <a:ext cx="8049910" cy="3242548"/>
            <a:chOff x="-61525" y="0"/>
            <a:chExt cx="11452860" cy="4613275"/>
          </a:xfrm>
        </p:grpSpPr>
        <p:sp>
          <p:nvSpPr>
            <p:cNvPr id="14" name="object 3">
              <a:extLst>
                <a:ext uri="{FF2B5EF4-FFF2-40B4-BE49-F238E27FC236}">
                  <a16:creationId xmlns:a16="http://schemas.microsoft.com/office/drawing/2014/main" id="{85AF6392-C8F1-7146-83CA-D1CFD53EEF15}"/>
                </a:ext>
              </a:extLst>
            </p:cNvPr>
            <p:cNvSpPr/>
            <p:nvPr/>
          </p:nvSpPr>
          <p:spPr>
            <a:xfrm>
              <a:off x="0" y="52558"/>
              <a:ext cx="7258684" cy="4437380"/>
            </a:xfrm>
            <a:custGeom>
              <a:avLst/>
              <a:gdLst/>
              <a:ahLst/>
              <a:cxnLst/>
              <a:rect l="l" t="t" r="r" b="b"/>
              <a:pathLst>
                <a:path w="7258684" h="4437380">
                  <a:moveTo>
                    <a:pt x="4116933" y="0"/>
                  </a:moveTo>
                  <a:lnTo>
                    <a:pt x="0" y="1719719"/>
                  </a:lnTo>
                  <a:lnTo>
                    <a:pt x="0" y="4437100"/>
                  </a:lnTo>
                  <a:lnTo>
                    <a:pt x="56984" y="4298340"/>
                  </a:lnTo>
                  <a:lnTo>
                    <a:pt x="7258316" y="1290269"/>
                  </a:lnTo>
                  <a:lnTo>
                    <a:pt x="4116933" y="0"/>
                  </a:lnTo>
                  <a:close/>
                </a:path>
              </a:pathLst>
            </a:custGeom>
            <a:solidFill>
              <a:srgbClr val="8DCBAA"/>
            </a:solidFill>
          </p:spPr>
          <p:txBody>
            <a:bodyPr wrap="square" lIns="0" tIns="0" rIns="0" bIns="0" rtlCol="0"/>
            <a:lstStyle/>
            <a:p>
              <a:endParaRPr sz="889"/>
            </a:p>
          </p:txBody>
        </p:sp>
        <p:sp>
          <p:nvSpPr>
            <p:cNvPr id="15" name="object 4">
              <a:extLst>
                <a:ext uri="{FF2B5EF4-FFF2-40B4-BE49-F238E27FC236}">
                  <a16:creationId xmlns:a16="http://schemas.microsoft.com/office/drawing/2014/main" id="{8305134C-B12D-8444-9F62-976C617A33C9}"/>
                </a:ext>
              </a:extLst>
            </p:cNvPr>
            <p:cNvSpPr/>
            <p:nvPr/>
          </p:nvSpPr>
          <p:spPr>
            <a:xfrm>
              <a:off x="0" y="52553"/>
              <a:ext cx="7258684" cy="4437380"/>
            </a:xfrm>
            <a:custGeom>
              <a:avLst/>
              <a:gdLst/>
              <a:ahLst/>
              <a:cxnLst/>
              <a:rect l="l" t="t" r="r" b="b"/>
              <a:pathLst>
                <a:path w="7258684" h="4437380">
                  <a:moveTo>
                    <a:pt x="7258318" y="1290281"/>
                  </a:moveTo>
                  <a:lnTo>
                    <a:pt x="4116935" y="0"/>
                  </a:lnTo>
                  <a:lnTo>
                    <a:pt x="0" y="1719713"/>
                  </a:lnTo>
                </a:path>
                <a:path w="7258684" h="4437380">
                  <a:moveTo>
                    <a:pt x="0" y="4437096"/>
                  </a:moveTo>
                  <a:lnTo>
                    <a:pt x="56986" y="4298353"/>
                  </a:lnTo>
                  <a:lnTo>
                    <a:pt x="3197048" y="2986735"/>
                  </a:lnTo>
                  <a:lnTo>
                    <a:pt x="7258318" y="1290281"/>
                  </a:lnTo>
                </a:path>
              </a:pathLst>
            </a:custGeom>
            <a:ln w="123050">
              <a:solidFill>
                <a:srgbClr val="FFFFFF"/>
              </a:solidFill>
            </a:ln>
          </p:spPr>
          <p:txBody>
            <a:bodyPr wrap="square" lIns="0" tIns="0" rIns="0" bIns="0" rtlCol="0"/>
            <a:lstStyle/>
            <a:p>
              <a:endParaRPr sz="889"/>
            </a:p>
          </p:txBody>
        </p:sp>
        <p:sp>
          <p:nvSpPr>
            <p:cNvPr id="16" name="object 5">
              <a:extLst>
                <a:ext uri="{FF2B5EF4-FFF2-40B4-BE49-F238E27FC236}">
                  <a16:creationId xmlns:a16="http://schemas.microsoft.com/office/drawing/2014/main" id="{9BCCA048-8A74-A648-981F-99EC681C5AE1}"/>
                </a:ext>
              </a:extLst>
            </p:cNvPr>
            <p:cNvSpPr/>
            <p:nvPr/>
          </p:nvSpPr>
          <p:spPr>
            <a:xfrm>
              <a:off x="0" y="3"/>
              <a:ext cx="11329670" cy="3014980"/>
            </a:xfrm>
            <a:custGeom>
              <a:avLst/>
              <a:gdLst/>
              <a:ahLst/>
              <a:cxnLst/>
              <a:rect l="l" t="t" r="r" b="b"/>
              <a:pathLst>
                <a:path w="11329670" h="3014980">
                  <a:moveTo>
                    <a:pt x="10070223" y="0"/>
                  </a:moveTo>
                  <a:lnTo>
                    <a:pt x="0" y="0"/>
                  </a:lnTo>
                  <a:lnTo>
                    <a:pt x="0" y="1772323"/>
                  </a:lnTo>
                  <a:lnTo>
                    <a:pt x="4116933" y="52692"/>
                  </a:lnTo>
                  <a:lnTo>
                    <a:pt x="11329581" y="3014980"/>
                  </a:lnTo>
                  <a:lnTo>
                    <a:pt x="10070223" y="0"/>
                  </a:lnTo>
                  <a:close/>
                </a:path>
              </a:pathLst>
            </a:custGeom>
            <a:solidFill>
              <a:srgbClr val="FFCD54"/>
            </a:solidFill>
          </p:spPr>
          <p:txBody>
            <a:bodyPr wrap="square" lIns="0" tIns="0" rIns="0" bIns="0" rtlCol="0"/>
            <a:lstStyle/>
            <a:p>
              <a:endParaRPr sz="889"/>
            </a:p>
          </p:txBody>
        </p:sp>
        <p:sp>
          <p:nvSpPr>
            <p:cNvPr id="17" name="object 6">
              <a:extLst>
                <a:ext uri="{FF2B5EF4-FFF2-40B4-BE49-F238E27FC236}">
                  <a16:creationId xmlns:a16="http://schemas.microsoft.com/office/drawing/2014/main" id="{CFA90E7C-8A1E-E748-A610-C8DF5F984B74}"/>
                </a:ext>
              </a:extLst>
            </p:cNvPr>
            <p:cNvSpPr/>
            <p:nvPr/>
          </p:nvSpPr>
          <p:spPr>
            <a:xfrm>
              <a:off x="0" y="0"/>
              <a:ext cx="11329670" cy="3015615"/>
            </a:xfrm>
            <a:custGeom>
              <a:avLst/>
              <a:gdLst/>
              <a:ahLst/>
              <a:cxnLst/>
              <a:rect l="l" t="t" r="r" b="b"/>
              <a:pathLst>
                <a:path w="11329670" h="3015615">
                  <a:moveTo>
                    <a:pt x="11329581" y="3014987"/>
                  </a:moveTo>
                  <a:lnTo>
                    <a:pt x="10070221" y="0"/>
                  </a:lnTo>
                </a:path>
                <a:path w="11329670" h="3015615">
                  <a:moveTo>
                    <a:pt x="0" y="1772323"/>
                  </a:moveTo>
                  <a:lnTo>
                    <a:pt x="4116933" y="52699"/>
                  </a:lnTo>
                  <a:lnTo>
                    <a:pt x="11329581" y="3014987"/>
                  </a:lnTo>
                </a:path>
              </a:pathLst>
            </a:custGeom>
            <a:ln w="123050">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241244949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9561AF7-DC1A-3448-B601-A5DD9F524B72}"/>
              </a:ext>
            </a:extLst>
          </p:cNvPr>
          <p:cNvPicPr>
            <a:picLocks noChangeAspect="1"/>
          </p:cNvPicPr>
          <p:nvPr userDrawn="1"/>
        </p:nvPicPr>
        <p:blipFill>
          <a:blip r:embed="rId3"/>
          <a:stretch>
            <a:fillRect/>
          </a:stretch>
        </p:blipFill>
        <p:spPr>
          <a:xfrm>
            <a:off x="-1" y="1673"/>
            <a:ext cx="12194977" cy="6856327"/>
          </a:xfrm>
          <a:prstGeom prst="rect">
            <a:avLst/>
          </a:prstGeom>
        </p:spPr>
      </p:pic>
    </p:spTree>
    <p:extLst>
      <p:ext uri="{BB962C8B-B14F-4D97-AF65-F5344CB8AC3E}">
        <p14:creationId xmlns:p14="http://schemas.microsoft.com/office/powerpoint/2010/main" val="2661301084"/>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573E153-8276-FF4D-A586-F85A7AF8306F}"/>
              </a:ext>
            </a:extLst>
          </p:cNvPr>
          <p:cNvPicPr>
            <a:picLocks noChangeAspect="1"/>
          </p:cNvPicPr>
          <p:nvPr userDrawn="1"/>
        </p:nvPicPr>
        <p:blipFill>
          <a:blip r:embed="rId3"/>
          <a:stretch>
            <a:fillRect/>
          </a:stretch>
        </p:blipFill>
        <p:spPr>
          <a:xfrm>
            <a:off x="0" y="1673"/>
            <a:ext cx="12192000" cy="6854653"/>
          </a:xfrm>
          <a:prstGeom prst="rect">
            <a:avLst/>
          </a:prstGeom>
        </p:spPr>
      </p:pic>
    </p:spTree>
    <p:extLst>
      <p:ext uri="{BB962C8B-B14F-4D97-AF65-F5344CB8AC3E}">
        <p14:creationId xmlns:p14="http://schemas.microsoft.com/office/powerpoint/2010/main" val="1166083157"/>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7" name="object 2">
            <a:extLst>
              <a:ext uri="{FF2B5EF4-FFF2-40B4-BE49-F238E27FC236}">
                <a16:creationId xmlns:a16="http://schemas.microsoft.com/office/drawing/2014/main" id="{AA1A6158-6D63-9D45-9E9C-84D29E333A64}"/>
              </a:ext>
            </a:extLst>
          </p:cNvPr>
          <p:cNvGrpSpPr/>
          <p:nvPr userDrawn="1"/>
        </p:nvGrpSpPr>
        <p:grpSpPr>
          <a:xfrm>
            <a:off x="-43243" y="-38528"/>
            <a:ext cx="3085442" cy="1339420"/>
            <a:chOff x="-61524" y="0"/>
            <a:chExt cx="4389755" cy="1905635"/>
          </a:xfrm>
        </p:grpSpPr>
        <p:sp>
          <p:nvSpPr>
            <p:cNvPr id="18" name="object 3">
              <a:extLst>
                <a:ext uri="{FF2B5EF4-FFF2-40B4-BE49-F238E27FC236}">
                  <a16:creationId xmlns:a16="http://schemas.microsoft.com/office/drawing/2014/main" id="{1DA360DA-197D-9742-9B92-BBB722149E5E}"/>
                </a:ext>
              </a:extLst>
            </p:cNvPr>
            <p:cNvSpPr/>
            <p:nvPr/>
          </p:nvSpPr>
          <p:spPr>
            <a:xfrm>
              <a:off x="0" y="3"/>
              <a:ext cx="4266565" cy="1782445"/>
            </a:xfrm>
            <a:custGeom>
              <a:avLst/>
              <a:gdLst/>
              <a:ahLst/>
              <a:cxnLst/>
              <a:rect l="l" t="t" r="r" b="b"/>
              <a:pathLst>
                <a:path w="4266565" h="1782445">
                  <a:moveTo>
                    <a:pt x="4266120" y="0"/>
                  </a:moveTo>
                  <a:lnTo>
                    <a:pt x="0" y="0"/>
                  </a:lnTo>
                  <a:lnTo>
                    <a:pt x="0" y="1782000"/>
                  </a:lnTo>
                  <a:lnTo>
                    <a:pt x="4266120" y="0"/>
                  </a:lnTo>
                  <a:close/>
                </a:path>
              </a:pathLst>
            </a:custGeom>
            <a:solidFill>
              <a:srgbClr val="8DCBAA"/>
            </a:solidFill>
          </p:spPr>
          <p:txBody>
            <a:bodyPr wrap="square" lIns="0" tIns="0" rIns="0" bIns="0" rtlCol="0"/>
            <a:lstStyle/>
            <a:p>
              <a:endParaRPr sz="889"/>
            </a:p>
          </p:txBody>
        </p:sp>
        <p:sp>
          <p:nvSpPr>
            <p:cNvPr id="19" name="object 4">
              <a:extLst>
                <a:ext uri="{FF2B5EF4-FFF2-40B4-BE49-F238E27FC236}">
                  <a16:creationId xmlns:a16="http://schemas.microsoft.com/office/drawing/2014/main" id="{850477D5-447F-9748-B96A-3DC254F3032E}"/>
                </a:ext>
              </a:extLst>
            </p:cNvPr>
            <p:cNvSpPr/>
            <p:nvPr/>
          </p:nvSpPr>
          <p:spPr>
            <a:xfrm>
              <a:off x="0" y="0"/>
              <a:ext cx="4266565" cy="1782445"/>
            </a:xfrm>
            <a:custGeom>
              <a:avLst/>
              <a:gdLst/>
              <a:ahLst/>
              <a:cxnLst/>
              <a:rect l="l" t="t" r="r" b="b"/>
              <a:pathLst>
                <a:path w="4266565" h="1782445">
                  <a:moveTo>
                    <a:pt x="0" y="1782012"/>
                  </a:moveTo>
                  <a:lnTo>
                    <a:pt x="1368248" y="1210489"/>
                  </a:lnTo>
                  <a:lnTo>
                    <a:pt x="4266131" y="0"/>
                  </a:lnTo>
                </a:path>
              </a:pathLst>
            </a:custGeom>
            <a:ln w="123050">
              <a:solidFill>
                <a:srgbClr val="FFFFFF"/>
              </a:solidFill>
            </a:ln>
          </p:spPr>
          <p:txBody>
            <a:bodyPr wrap="square" lIns="0" tIns="0" rIns="0" bIns="0" rtlCol="0"/>
            <a:lstStyle/>
            <a:p>
              <a:endParaRPr sz="889"/>
            </a:p>
          </p:txBody>
        </p:sp>
      </p:grpSp>
      <p:grpSp>
        <p:nvGrpSpPr>
          <p:cNvPr id="20" name="object 5">
            <a:extLst>
              <a:ext uri="{FF2B5EF4-FFF2-40B4-BE49-F238E27FC236}">
                <a16:creationId xmlns:a16="http://schemas.microsoft.com/office/drawing/2014/main" id="{BFDF8298-06A9-AD4F-9F1D-6A9F6F9B657C}"/>
              </a:ext>
            </a:extLst>
          </p:cNvPr>
          <p:cNvGrpSpPr/>
          <p:nvPr userDrawn="1"/>
        </p:nvGrpSpPr>
        <p:grpSpPr>
          <a:xfrm>
            <a:off x="4604594" y="-38529"/>
            <a:ext cx="2116917" cy="920321"/>
            <a:chOff x="6551099" y="0"/>
            <a:chExt cx="3011805" cy="1309370"/>
          </a:xfrm>
        </p:grpSpPr>
        <p:sp>
          <p:nvSpPr>
            <p:cNvPr id="21" name="object 6">
              <a:extLst>
                <a:ext uri="{FF2B5EF4-FFF2-40B4-BE49-F238E27FC236}">
                  <a16:creationId xmlns:a16="http://schemas.microsoft.com/office/drawing/2014/main" id="{EDAF21B2-6781-574F-8DB6-B12A196E6F07}"/>
                </a:ext>
              </a:extLst>
            </p:cNvPr>
            <p:cNvSpPr/>
            <p:nvPr/>
          </p:nvSpPr>
          <p:spPr>
            <a:xfrm>
              <a:off x="6612637" y="3"/>
              <a:ext cx="2888615" cy="1186180"/>
            </a:xfrm>
            <a:custGeom>
              <a:avLst/>
              <a:gdLst/>
              <a:ahLst/>
              <a:cxnLst/>
              <a:rect l="l" t="t" r="r" b="b"/>
              <a:pathLst>
                <a:path w="2888615" h="1186180">
                  <a:moveTo>
                    <a:pt x="2392680" y="0"/>
                  </a:moveTo>
                  <a:lnTo>
                    <a:pt x="0" y="0"/>
                  </a:lnTo>
                  <a:lnTo>
                    <a:pt x="2888145" y="1186180"/>
                  </a:lnTo>
                  <a:lnTo>
                    <a:pt x="2392680" y="0"/>
                  </a:lnTo>
                  <a:close/>
                </a:path>
              </a:pathLst>
            </a:custGeom>
            <a:solidFill>
              <a:srgbClr val="FFCD54"/>
            </a:solidFill>
          </p:spPr>
          <p:txBody>
            <a:bodyPr wrap="square" lIns="0" tIns="0" rIns="0" bIns="0" rtlCol="0"/>
            <a:lstStyle/>
            <a:p>
              <a:endParaRPr sz="889"/>
            </a:p>
          </p:txBody>
        </p:sp>
        <p:sp>
          <p:nvSpPr>
            <p:cNvPr id="22" name="object 7">
              <a:extLst>
                <a:ext uri="{FF2B5EF4-FFF2-40B4-BE49-F238E27FC236}">
                  <a16:creationId xmlns:a16="http://schemas.microsoft.com/office/drawing/2014/main" id="{2A80937F-15DE-5443-A143-94A51A747B25}"/>
                </a:ext>
              </a:extLst>
            </p:cNvPr>
            <p:cNvSpPr/>
            <p:nvPr/>
          </p:nvSpPr>
          <p:spPr>
            <a:xfrm>
              <a:off x="6612624" y="0"/>
              <a:ext cx="2888615" cy="1186815"/>
            </a:xfrm>
            <a:custGeom>
              <a:avLst/>
              <a:gdLst/>
              <a:ahLst/>
              <a:cxnLst/>
              <a:rect l="l" t="t" r="r" b="b"/>
              <a:pathLst>
                <a:path w="2888615" h="1186815">
                  <a:moveTo>
                    <a:pt x="2888156" y="1186187"/>
                  </a:moveTo>
                  <a:lnTo>
                    <a:pt x="2392686" y="0"/>
                  </a:lnTo>
                </a:path>
                <a:path w="2888615" h="1186815">
                  <a:moveTo>
                    <a:pt x="0" y="0"/>
                  </a:moveTo>
                  <a:lnTo>
                    <a:pt x="2888156" y="1186187"/>
                  </a:lnTo>
                </a:path>
              </a:pathLst>
            </a:custGeom>
            <a:ln w="123050">
              <a:solidFill>
                <a:srgbClr val="FFFFFF"/>
              </a:solidFill>
            </a:ln>
          </p:spPr>
          <p:txBody>
            <a:bodyPr wrap="square" lIns="0" tIns="0" rIns="0" bIns="0" rtlCol="0"/>
            <a:lstStyle/>
            <a:p>
              <a:endParaRPr sz="889"/>
            </a:p>
          </p:txBody>
        </p:sp>
      </p:grpSp>
      <p:grpSp>
        <p:nvGrpSpPr>
          <p:cNvPr id="23" name="object 8">
            <a:extLst>
              <a:ext uri="{FF2B5EF4-FFF2-40B4-BE49-F238E27FC236}">
                <a16:creationId xmlns:a16="http://schemas.microsoft.com/office/drawing/2014/main" id="{20BF103D-5F68-884C-A91D-B8AC3E22301D}"/>
              </a:ext>
            </a:extLst>
          </p:cNvPr>
          <p:cNvGrpSpPr/>
          <p:nvPr userDrawn="1"/>
        </p:nvGrpSpPr>
        <p:grpSpPr>
          <a:xfrm>
            <a:off x="6254465" y="6279815"/>
            <a:ext cx="1518396" cy="684662"/>
            <a:chOff x="7437718" y="8853359"/>
            <a:chExt cx="2160270" cy="974090"/>
          </a:xfrm>
        </p:grpSpPr>
        <p:sp>
          <p:nvSpPr>
            <p:cNvPr id="24" name="object 9">
              <a:extLst>
                <a:ext uri="{FF2B5EF4-FFF2-40B4-BE49-F238E27FC236}">
                  <a16:creationId xmlns:a16="http://schemas.microsoft.com/office/drawing/2014/main" id="{7EF7DABD-805F-AC4E-B4C7-068A6449A48C}"/>
                </a:ext>
              </a:extLst>
            </p:cNvPr>
            <p:cNvSpPr/>
            <p:nvPr/>
          </p:nvSpPr>
          <p:spPr>
            <a:xfrm>
              <a:off x="7511023" y="8926665"/>
              <a:ext cx="2013585" cy="827405"/>
            </a:xfrm>
            <a:custGeom>
              <a:avLst/>
              <a:gdLst/>
              <a:ahLst/>
              <a:cxnLst/>
              <a:rect l="l" t="t" r="r" b="b"/>
              <a:pathLst>
                <a:path w="2013584" h="827404">
                  <a:moveTo>
                    <a:pt x="0" y="0"/>
                  </a:moveTo>
                  <a:lnTo>
                    <a:pt x="345440" y="826935"/>
                  </a:lnTo>
                  <a:lnTo>
                    <a:pt x="2013419" y="826935"/>
                  </a:lnTo>
                  <a:lnTo>
                    <a:pt x="0" y="0"/>
                  </a:lnTo>
                  <a:close/>
                </a:path>
              </a:pathLst>
            </a:custGeom>
            <a:solidFill>
              <a:srgbClr val="81CFD6"/>
            </a:solidFill>
          </p:spPr>
          <p:txBody>
            <a:bodyPr wrap="square" lIns="0" tIns="0" rIns="0" bIns="0" rtlCol="0"/>
            <a:lstStyle/>
            <a:p>
              <a:endParaRPr sz="889"/>
            </a:p>
          </p:txBody>
        </p:sp>
        <p:sp>
          <p:nvSpPr>
            <p:cNvPr id="25" name="object 10">
              <a:extLst>
                <a:ext uri="{FF2B5EF4-FFF2-40B4-BE49-F238E27FC236}">
                  <a16:creationId xmlns:a16="http://schemas.microsoft.com/office/drawing/2014/main" id="{87DBE0F0-DC63-8648-8CF9-BB4D743188F1}"/>
                </a:ext>
              </a:extLst>
            </p:cNvPr>
            <p:cNvSpPr/>
            <p:nvPr/>
          </p:nvSpPr>
          <p:spPr>
            <a:xfrm>
              <a:off x="7511028" y="8926670"/>
              <a:ext cx="2013585" cy="827405"/>
            </a:xfrm>
            <a:custGeom>
              <a:avLst/>
              <a:gdLst/>
              <a:ahLst/>
              <a:cxnLst/>
              <a:rect l="l" t="t" r="r" b="b"/>
              <a:pathLst>
                <a:path w="2013584" h="827404">
                  <a:moveTo>
                    <a:pt x="2013402" y="826930"/>
                  </a:moveTo>
                  <a:lnTo>
                    <a:pt x="0" y="0"/>
                  </a:lnTo>
                  <a:lnTo>
                    <a:pt x="345432" y="826930"/>
                  </a:lnTo>
                </a:path>
              </a:pathLst>
            </a:custGeom>
            <a:ln w="146621">
              <a:solidFill>
                <a:srgbClr val="FFFFFF"/>
              </a:solidFill>
            </a:ln>
          </p:spPr>
          <p:txBody>
            <a:bodyPr wrap="square" lIns="0" tIns="0" rIns="0" bIns="0" rtlCol="0"/>
            <a:lstStyle/>
            <a:p>
              <a:endParaRPr sz="889"/>
            </a:p>
          </p:txBody>
        </p:sp>
      </p:grpSp>
      <p:grpSp>
        <p:nvGrpSpPr>
          <p:cNvPr id="26" name="object 11">
            <a:extLst>
              <a:ext uri="{FF2B5EF4-FFF2-40B4-BE49-F238E27FC236}">
                <a16:creationId xmlns:a16="http://schemas.microsoft.com/office/drawing/2014/main" id="{0E9440F3-0CED-3A40-B977-088EBF1AB237}"/>
              </a:ext>
            </a:extLst>
          </p:cNvPr>
          <p:cNvGrpSpPr/>
          <p:nvPr userDrawn="1"/>
        </p:nvGrpSpPr>
        <p:grpSpPr>
          <a:xfrm>
            <a:off x="10598251" y="6200139"/>
            <a:ext cx="1646938" cy="748040"/>
            <a:chOff x="15078465" y="8762824"/>
            <a:chExt cx="2343150" cy="1064260"/>
          </a:xfrm>
        </p:grpSpPr>
        <p:sp>
          <p:nvSpPr>
            <p:cNvPr id="27" name="object 12">
              <a:extLst>
                <a:ext uri="{FF2B5EF4-FFF2-40B4-BE49-F238E27FC236}">
                  <a16:creationId xmlns:a16="http://schemas.microsoft.com/office/drawing/2014/main" id="{77E8EC39-6516-0B4E-B6AB-A25D829DA073}"/>
                </a:ext>
              </a:extLst>
            </p:cNvPr>
            <p:cNvSpPr/>
            <p:nvPr/>
          </p:nvSpPr>
          <p:spPr>
            <a:xfrm>
              <a:off x="15151772" y="8836126"/>
              <a:ext cx="2196465" cy="917575"/>
            </a:xfrm>
            <a:custGeom>
              <a:avLst/>
              <a:gdLst/>
              <a:ahLst/>
              <a:cxnLst/>
              <a:rect l="l" t="t" r="r" b="b"/>
              <a:pathLst>
                <a:path w="2196465" h="917575">
                  <a:moveTo>
                    <a:pt x="2196426" y="0"/>
                  </a:moveTo>
                  <a:lnTo>
                    <a:pt x="0" y="917473"/>
                  </a:lnTo>
                  <a:lnTo>
                    <a:pt x="2196426" y="917473"/>
                  </a:lnTo>
                  <a:lnTo>
                    <a:pt x="2196426" y="0"/>
                  </a:lnTo>
                  <a:close/>
                </a:path>
              </a:pathLst>
            </a:custGeom>
            <a:solidFill>
              <a:srgbClr val="F26F67"/>
            </a:solidFill>
          </p:spPr>
          <p:txBody>
            <a:bodyPr wrap="square" lIns="0" tIns="0" rIns="0" bIns="0" rtlCol="0"/>
            <a:lstStyle/>
            <a:p>
              <a:endParaRPr sz="889"/>
            </a:p>
          </p:txBody>
        </p:sp>
        <p:sp>
          <p:nvSpPr>
            <p:cNvPr id="28" name="object 13">
              <a:extLst>
                <a:ext uri="{FF2B5EF4-FFF2-40B4-BE49-F238E27FC236}">
                  <a16:creationId xmlns:a16="http://schemas.microsoft.com/office/drawing/2014/main" id="{91FB547F-B0E3-9749-BC76-6ED31165A44E}"/>
                </a:ext>
              </a:extLst>
            </p:cNvPr>
            <p:cNvSpPr/>
            <p:nvPr/>
          </p:nvSpPr>
          <p:spPr>
            <a:xfrm>
              <a:off x="15151776" y="8836134"/>
              <a:ext cx="2196465" cy="917575"/>
            </a:xfrm>
            <a:custGeom>
              <a:avLst/>
              <a:gdLst/>
              <a:ahLst/>
              <a:cxnLst/>
              <a:rect l="l" t="t" r="r" b="b"/>
              <a:pathLst>
                <a:path w="2196465" h="917575">
                  <a:moveTo>
                    <a:pt x="2196422" y="0"/>
                  </a:moveTo>
                  <a:lnTo>
                    <a:pt x="0" y="917465"/>
                  </a:lnTo>
                </a:path>
              </a:pathLst>
            </a:custGeom>
            <a:ln w="146621">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1153829598"/>
      </p:ext>
    </p:extLst>
  </p:cSld>
  <p:clrMap bg1="lt1" tx1="dk1" bg2="lt2" tx2="dk2" accent1="accent1" accent2="accent2" accent3="accent3" accent4="accent4" accent5="accent5" accent6="accent6" hlink="hlink" folHlink="folHlink"/>
  <p:sldLayoutIdLst>
    <p:sldLayoutId id="214748370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6" name="object 11">
            <a:extLst>
              <a:ext uri="{FF2B5EF4-FFF2-40B4-BE49-F238E27FC236}">
                <a16:creationId xmlns:a16="http://schemas.microsoft.com/office/drawing/2014/main" id="{0E9440F3-0CED-3A40-B977-088EBF1AB237}"/>
              </a:ext>
            </a:extLst>
          </p:cNvPr>
          <p:cNvGrpSpPr/>
          <p:nvPr userDrawn="1"/>
        </p:nvGrpSpPr>
        <p:grpSpPr>
          <a:xfrm>
            <a:off x="10598251" y="6200139"/>
            <a:ext cx="1646938" cy="748040"/>
            <a:chOff x="15078465" y="8762824"/>
            <a:chExt cx="2343150" cy="1064260"/>
          </a:xfrm>
        </p:grpSpPr>
        <p:sp>
          <p:nvSpPr>
            <p:cNvPr id="27" name="object 12">
              <a:extLst>
                <a:ext uri="{FF2B5EF4-FFF2-40B4-BE49-F238E27FC236}">
                  <a16:creationId xmlns:a16="http://schemas.microsoft.com/office/drawing/2014/main" id="{77E8EC39-6516-0B4E-B6AB-A25D829DA073}"/>
                </a:ext>
              </a:extLst>
            </p:cNvPr>
            <p:cNvSpPr/>
            <p:nvPr/>
          </p:nvSpPr>
          <p:spPr>
            <a:xfrm>
              <a:off x="15151772" y="8836126"/>
              <a:ext cx="2196465" cy="917575"/>
            </a:xfrm>
            <a:custGeom>
              <a:avLst/>
              <a:gdLst/>
              <a:ahLst/>
              <a:cxnLst/>
              <a:rect l="l" t="t" r="r" b="b"/>
              <a:pathLst>
                <a:path w="2196465" h="917575">
                  <a:moveTo>
                    <a:pt x="2196426" y="0"/>
                  </a:moveTo>
                  <a:lnTo>
                    <a:pt x="0" y="917473"/>
                  </a:lnTo>
                  <a:lnTo>
                    <a:pt x="2196426" y="917473"/>
                  </a:lnTo>
                  <a:lnTo>
                    <a:pt x="2196426" y="0"/>
                  </a:lnTo>
                  <a:close/>
                </a:path>
              </a:pathLst>
            </a:custGeom>
            <a:solidFill>
              <a:srgbClr val="F26F67"/>
            </a:solidFill>
          </p:spPr>
          <p:txBody>
            <a:bodyPr wrap="square" lIns="0" tIns="0" rIns="0" bIns="0" rtlCol="0"/>
            <a:lstStyle/>
            <a:p>
              <a:endParaRPr sz="889"/>
            </a:p>
          </p:txBody>
        </p:sp>
        <p:sp>
          <p:nvSpPr>
            <p:cNvPr id="28" name="object 13">
              <a:extLst>
                <a:ext uri="{FF2B5EF4-FFF2-40B4-BE49-F238E27FC236}">
                  <a16:creationId xmlns:a16="http://schemas.microsoft.com/office/drawing/2014/main" id="{91FB547F-B0E3-9749-BC76-6ED31165A44E}"/>
                </a:ext>
              </a:extLst>
            </p:cNvPr>
            <p:cNvSpPr/>
            <p:nvPr/>
          </p:nvSpPr>
          <p:spPr>
            <a:xfrm>
              <a:off x="15151776" y="8836134"/>
              <a:ext cx="2196465" cy="917575"/>
            </a:xfrm>
            <a:custGeom>
              <a:avLst/>
              <a:gdLst/>
              <a:ahLst/>
              <a:cxnLst/>
              <a:rect l="l" t="t" r="r" b="b"/>
              <a:pathLst>
                <a:path w="2196465" h="917575">
                  <a:moveTo>
                    <a:pt x="2196422" y="0"/>
                  </a:moveTo>
                  <a:lnTo>
                    <a:pt x="0" y="917465"/>
                  </a:lnTo>
                </a:path>
              </a:pathLst>
            </a:custGeom>
            <a:ln w="146621">
              <a:solidFill>
                <a:srgbClr val="FFFFFF"/>
              </a:solidFill>
            </a:ln>
          </p:spPr>
          <p:txBody>
            <a:bodyPr wrap="square" lIns="0" tIns="0" rIns="0" bIns="0" rtlCol="0"/>
            <a:lstStyle/>
            <a:p>
              <a:endParaRPr sz="889"/>
            </a:p>
          </p:txBody>
        </p:sp>
      </p:grpSp>
      <p:grpSp>
        <p:nvGrpSpPr>
          <p:cNvPr id="14" name="object 8">
            <a:extLst>
              <a:ext uri="{FF2B5EF4-FFF2-40B4-BE49-F238E27FC236}">
                <a16:creationId xmlns:a16="http://schemas.microsoft.com/office/drawing/2014/main" id="{12025CFC-F2BA-C54D-8199-5A1CC697EFED}"/>
              </a:ext>
            </a:extLst>
          </p:cNvPr>
          <p:cNvGrpSpPr/>
          <p:nvPr userDrawn="1"/>
        </p:nvGrpSpPr>
        <p:grpSpPr>
          <a:xfrm>
            <a:off x="6254465" y="6279815"/>
            <a:ext cx="1518396" cy="684662"/>
            <a:chOff x="7437718" y="8853359"/>
            <a:chExt cx="2160270" cy="974090"/>
          </a:xfrm>
        </p:grpSpPr>
        <p:sp>
          <p:nvSpPr>
            <p:cNvPr id="15" name="object 9">
              <a:extLst>
                <a:ext uri="{FF2B5EF4-FFF2-40B4-BE49-F238E27FC236}">
                  <a16:creationId xmlns:a16="http://schemas.microsoft.com/office/drawing/2014/main" id="{EEC065C7-2C09-9C4A-AAF6-C9A0D8445F5F}"/>
                </a:ext>
              </a:extLst>
            </p:cNvPr>
            <p:cNvSpPr/>
            <p:nvPr/>
          </p:nvSpPr>
          <p:spPr>
            <a:xfrm>
              <a:off x="7511023" y="8926665"/>
              <a:ext cx="2013585" cy="827405"/>
            </a:xfrm>
            <a:custGeom>
              <a:avLst/>
              <a:gdLst/>
              <a:ahLst/>
              <a:cxnLst/>
              <a:rect l="l" t="t" r="r" b="b"/>
              <a:pathLst>
                <a:path w="2013584" h="827404">
                  <a:moveTo>
                    <a:pt x="0" y="0"/>
                  </a:moveTo>
                  <a:lnTo>
                    <a:pt x="345440" y="826935"/>
                  </a:lnTo>
                  <a:lnTo>
                    <a:pt x="2013419" y="826935"/>
                  </a:lnTo>
                  <a:lnTo>
                    <a:pt x="0" y="0"/>
                  </a:lnTo>
                  <a:close/>
                </a:path>
              </a:pathLst>
            </a:custGeom>
            <a:solidFill>
              <a:srgbClr val="81CFD6"/>
            </a:solidFill>
          </p:spPr>
          <p:txBody>
            <a:bodyPr wrap="square" lIns="0" tIns="0" rIns="0" bIns="0" rtlCol="0"/>
            <a:lstStyle/>
            <a:p>
              <a:endParaRPr sz="889"/>
            </a:p>
          </p:txBody>
        </p:sp>
        <p:sp>
          <p:nvSpPr>
            <p:cNvPr id="16" name="object 10">
              <a:extLst>
                <a:ext uri="{FF2B5EF4-FFF2-40B4-BE49-F238E27FC236}">
                  <a16:creationId xmlns:a16="http://schemas.microsoft.com/office/drawing/2014/main" id="{579AF5BA-427E-F046-92C8-D4BE02821A0E}"/>
                </a:ext>
              </a:extLst>
            </p:cNvPr>
            <p:cNvSpPr/>
            <p:nvPr/>
          </p:nvSpPr>
          <p:spPr>
            <a:xfrm>
              <a:off x="7511028" y="8926670"/>
              <a:ext cx="2013585" cy="827405"/>
            </a:xfrm>
            <a:custGeom>
              <a:avLst/>
              <a:gdLst/>
              <a:ahLst/>
              <a:cxnLst/>
              <a:rect l="l" t="t" r="r" b="b"/>
              <a:pathLst>
                <a:path w="2013584" h="827404">
                  <a:moveTo>
                    <a:pt x="2013402" y="826930"/>
                  </a:moveTo>
                  <a:lnTo>
                    <a:pt x="0" y="0"/>
                  </a:lnTo>
                  <a:lnTo>
                    <a:pt x="345432" y="826930"/>
                  </a:lnTo>
                </a:path>
              </a:pathLst>
            </a:custGeom>
            <a:ln w="146621">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1126598908"/>
      </p:ext>
    </p:extLst>
  </p:cSld>
  <p:clrMap bg1="lt1" tx1="dk1" bg2="lt2" tx2="dk2" accent1="accent1" accent2="accent2" accent3="accent3" accent4="accent4" accent5="accent5" accent6="accent6" hlink="hlink" folHlink="folHlink"/>
  <p:sldLayoutIdLst>
    <p:sldLayoutId id="214748370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37" name="object 2">
            <a:extLst>
              <a:ext uri="{FF2B5EF4-FFF2-40B4-BE49-F238E27FC236}">
                <a16:creationId xmlns:a16="http://schemas.microsoft.com/office/drawing/2014/main" id="{4668A1E2-B0DA-B147-9BD2-F844AFCC8FCA}"/>
              </a:ext>
            </a:extLst>
          </p:cNvPr>
          <p:cNvGrpSpPr/>
          <p:nvPr userDrawn="1"/>
        </p:nvGrpSpPr>
        <p:grpSpPr>
          <a:xfrm>
            <a:off x="3306890" y="4462849"/>
            <a:ext cx="9680872" cy="3190489"/>
            <a:chOff x="8026486" y="6722712"/>
            <a:chExt cx="9383395" cy="3092450"/>
          </a:xfrm>
        </p:grpSpPr>
        <p:sp>
          <p:nvSpPr>
            <p:cNvPr id="38" name="object 3">
              <a:extLst>
                <a:ext uri="{FF2B5EF4-FFF2-40B4-BE49-F238E27FC236}">
                  <a16:creationId xmlns:a16="http://schemas.microsoft.com/office/drawing/2014/main" id="{327FBB90-816F-3D4C-8A8B-49FF5CCA4CED}"/>
                </a:ext>
              </a:extLst>
            </p:cNvPr>
            <p:cNvSpPr/>
            <p:nvPr/>
          </p:nvSpPr>
          <p:spPr>
            <a:xfrm>
              <a:off x="12154810" y="6784172"/>
              <a:ext cx="5193665" cy="2969895"/>
            </a:xfrm>
            <a:custGeom>
              <a:avLst/>
              <a:gdLst/>
              <a:ahLst/>
              <a:cxnLst/>
              <a:rect l="l" t="t" r="r" b="b"/>
              <a:pathLst>
                <a:path w="5193665" h="2969895">
                  <a:moveTo>
                    <a:pt x="5193385" y="0"/>
                  </a:moveTo>
                  <a:lnTo>
                    <a:pt x="0" y="2169350"/>
                  </a:lnTo>
                  <a:lnTo>
                    <a:pt x="1947900" y="2969425"/>
                  </a:lnTo>
                  <a:lnTo>
                    <a:pt x="4324362" y="2969425"/>
                  </a:lnTo>
                  <a:lnTo>
                    <a:pt x="5193385" y="2606433"/>
                  </a:lnTo>
                  <a:lnTo>
                    <a:pt x="5193385" y="0"/>
                  </a:lnTo>
                  <a:close/>
                </a:path>
              </a:pathLst>
            </a:custGeom>
            <a:solidFill>
              <a:srgbClr val="089695"/>
            </a:solidFill>
          </p:spPr>
          <p:txBody>
            <a:bodyPr wrap="square" lIns="0" tIns="0" rIns="0" bIns="0" rtlCol="0"/>
            <a:lstStyle/>
            <a:p>
              <a:endParaRPr sz="889"/>
            </a:p>
          </p:txBody>
        </p:sp>
        <p:sp>
          <p:nvSpPr>
            <p:cNvPr id="39" name="object 4">
              <a:extLst>
                <a:ext uri="{FF2B5EF4-FFF2-40B4-BE49-F238E27FC236}">
                  <a16:creationId xmlns:a16="http://schemas.microsoft.com/office/drawing/2014/main" id="{48E0EDA3-A745-BC48-8CF0-FA7C1555E1B5}"/>
                </a:ext>
              </a:extLst>
            </p:cNvPr>
            <p:cNvSpPr/>
            <p:nvPr/>
          </p:nvSpPr>
          <p:spPr>
            <a:xfrm>
              <a:off x="12154801" y="6784173"/>
              <a:ext cx="5193665" cy="2969895"/>
            </a:xfrm>
            <a:custGeom>
              <a:avLst/>
              <a:gdLst/>
              <a:ahLst/>
              <a:cxnLst/>
              <a:rect l="l" t="t" r="r" b="b"/>
              <a:pathLst>
                <a:path w="5193665" h="2969895">
                  <a:moveTo>
                    <a:pt x="5193397" y="0"/>
                  </a:moveTo>
                  <a:lnTo>
                    <a:pt x="0" y="2169356"/>
                  </a:lnTo>
                  <a:lnTo>
                    <a:pt x="1947892" y="2969426"/>
                  </a:lnTo>
                </a:path>
                <a:path w="5193665" h="2969895">
                  <a:moveTo>
                    <a:pt x="4324375" y="2969426"/>
                  </a:moveTo>
                  <a:lnTo>
                    <a:pt x="5193397" y="2606437"/>
                  </a:lnTo>
                </a:path>
              </a:pathLst>
            </a:custGeom>
            <a:ln w="122923">
              <a:solidFill>
                <a:srgbClr val="FFFFFF"/>
              </a:solidFill>
            </a:ln>
          </p:spPr>
          <p:txBody>
            <a:bodyPr wrap="square" lIns="0" tIns="0" rIns="0" bIns="0" rtlCol="0"/>
            <a:lstStyle/>
            <a:p>
              <a:endParaRPr sz="889"/>
            </a:p>
          </p:txBody>
        </p:sp>
        <p:sp>
          <p:nvSpPr>
            <p:cNvPr id="40" name="object 5">
              <a:extLst>
                <a:ext uri="{FF2B5EF4-FFF2-40B4-BE49-F238E27FC236}">
                  <a16:creationId xmlns:a16="http://schemas.microsoft.com/office/drawing/2014/main" id="{D1B52D27-DAED-A549-8FCF-A1B8E244BD3C}"/>
                </a:ext>
              </a:extLst>
            </p:cNvPr>
            <p:cNvSpPr/>
            <p:nvPr/>
          </p:nvSpPr>
          <p:spPr>
            <a:xfrm>
              <a:off x="8087952" y="7283208"/>
              <a:ext cx="9260840" cy="2470785"/>
            </a:xfrm>
            <a:custGeom>
              <a:avLst/>
              <a:gdLst/>
              <a:ahLst/>
              <a:cxnLst/>
              <a:rect l="l" t="t" r="r" b="b"/>
              <a:pathLst>
                <a:path w="9260840" h="2470784">
                  <a:moveTo>
                    <a:pt x="0" y="0"/>
                  </a:moveTo>
                  <a:lnTo>
                    <a:pt x="1031913" y="2470391"/>
                  </a:lnTo>
                  <a:lnTo>
                    <a:pt x="6014796" y="2470391"/>
                  </a:lnTo>
                  <a:lnTo>
                    <a:pt x="0" y="0"/>
                  </a:lnTo>
                  <a:close/>
                </a:path>
                <a:path w="9260840" h="2470784">
                  <a:moveTo>
                    <a:pt x="9260243" y="2107412"/>
                  </a:moveTo>
                  <a:lnTo>
                    <a:pt x="8391270" y="2470391"/>
                  </a:lnTo>
                  <a:lnTo>
                    <a:pt x="9260243" y="2470391"/>
                  </a:lnTo>
                  <a:lnTo>
                    <a:pt x="9260243" y="2107412"/>
                  </a:lnTo>
                  <a:close/>
                </a:path>
              </a:pathLst>
            </a:custGeom>
            <a:solidFill>
              <a:srgbClr val="F04C29"/>
            </a:solidFill>
          </p:spPr>
          <p:txBody>
            <a:bodyPr wrap="square" lIns="0" tIns="0" rIns="0" bIns="0" rtlCol="0"/>
            <a:lstStyle/>
            <a:p>
              <a:endParaRPr sz="889"/>
            </a:p>
          </p:txBody>
        </p:sp>
        <p:sp>
          <p:nvSpPr>
            <p:cNvPr id="41" name="object 6">
              <a:extLst>
                <a:ext uri="{FF2B5EF4-FFF2-40B4-BE49-F238E27FC236}">
                  <a16:creationId xmlns:a16="http://schemas.microsoft.com/office/drawing/2014/main" id="{1560104C-5D37-E145-9B78-2F528A0BA838}"/>
                </a:ext>
              </a:extLst>
            </p:cNvPr>
            <p:cNvSpPr/>
            <p:nvPr/>
          </p:nvSpPr>
          <p:spPr>
            <a:xfrm>
              <a:off x="8087947" y="7283217"/>
              <a:ext cx="9260840" cy="2470785"/>
            </a:xfrm>
            <a:custGeom>
              <a:avLst/>
              <a:gdLst/>
              <a:ahLst/>
              <a:cxnLst/>
              <a:rect l="l" t="t" r="r" b="b"/>
              <a:pathLst>
                <a:path w="9260840" h="2470784">
                  <a:moveTo>
                    <a:pt x="6014817" y="2470382"/>
                  </a:moveTo>
                  <a:lnTo>
                    <a:pt x="4066882" y="1670240"/>
                  </a:lnTo>
                  <a:lnTo>
                    <a:pt x="0" y="0"/>
                  </a:lnTo>
                  <a:lnTo>
                    <a:pt x="1031910" y="2470382"/>
                  </a:lnTo>
                </a:path>
                <a:path w="9260840" h="2470784">
                  <a:moveTo>
                    <a:pt x="9260251" y="2107396"/>
                  </a:moveTo>
                  <a:lnTo>
                    <a:pt x="8391262" y="2470382"/>
                  </a:lnTo>
                </a:path>
              </a:pathLst>
            </a:custGeom>
            <a:ln w="122923">
              <a:solidFill>
                <a:srgbClr val="FFFFFF"/>
              </a:solidFill>
            </a:ln>
          </p:spPr>
          <p:txBody>
            <a:bodyPr wrap="square" lIns="0" tIns="0" rIns="0" bIns="0" rtlCol="0"/>
            <a:lstStyle/>
            <a:p>
              <a:endParaRPr sz="889"/>
            </a:p>
          </p:txBody>
        </p:sp>
      </p:grpSp>
      <p:grpSp>
        <p:nvGrpSpPr>
          <p:cNvPr id="32" name="object 7">
            <a:extLst>
              <a:ext uri="{FF2B5EF4-FFF2-40B4-BE49-F238E27FC236}">
                <a16:creationId xmlns:a16="http://schemas.microsoft.com/office/drawing/2014/main" id="{86AD44D1-FF6E-F540-B875-781C5A4FF78A}"/>
              </a:ext>
            </a:extLst>
          </p:cNvPr>
          <p:cNvGrpSpPr/>
          <p:nvPr userDrawn="1"/>
        </p:nvGrpSpPr>
        <p:grpSpPr>
          <a:xfrm>
            <a:off x="-118762" y="-87240"/>
            <a:ext cx="8319044" cy="3121148"/>
            <a:chOff x="-73310" y="0"/>
            <a:chExt cx="11835765" cy="4440555"/>
          </a:xfrm>
        </p:grpSpPr>
        <p:sp>
          <p:nvSpPr>
            <p:cNvPr id="33" name="object 8">
              <a:extLst>
                <a:ext uri="{FF2B5EF4-FFF2-40B4-BE49-F238E27FC236}">
                  <a16:creationId xmlns:a16="http://schemas.microsoft.com/office/drawing/2014/main" id="{3333DFD1-31FB-3347-89F5-8D7B5C1AD402}"/>
                </a:ext>
              </a:extLst>
            </p:cNvPr>
            <p:cNvSpPr/>
            <p:nvPr/>
          </p:nvSpPr>
          <p:spPr>
            <a:xfrm>
              <a:off x="-2" y="3"/>
              <a:ext cx="11689080" cy="3430270"/>
            </a:xfrm>
            <a:custGeom>
              <a:avLst/>
              <a:gdLst/>
              <a:ahLst/>
              <a:cxnLst/>
              <a:rect l="l" t="t" r="r" b="b"/>
              <a:pathLst>
                <a:path w="11689080" h="3430270">
                  <a:moveTo>
                    <a:pt x="10256329" y="0"/>
                  </a:moveTo>
                  <a:lnTo>
                    <a:pt x="3338360" y="0"/>
                  </a:lnTo>
                  <a:lnTo>
                    <a:pt x="11689029" y="3429736"/>
                  </a:lnTo>
                  <a:lnTo>
                    <a:pt x="10256329" y="0"/>
                  </a:lnTo>
                  <a:close/>
                </a:path>
                <a:path w="11689080" h="3430270">
                  <a:moveTo>
                    <a:pt x="2842666" y="0"/>
                  </a:moveTo>
                  <a:lnTo>
                    <a:pt x="0" y="0"/>
                  </a:lnTo>
                  <a:lnTo>
                    <a:pt x="0" y="1187399"/>
                  </a:lnTo>
                  <a:lnTo>
                    <a:pt x="2842666" y="0"/>
                  </a:lnTo>
                  <a:close/>
                </a:path>
              </a:pathLst>
            </a:custGeom>
            <a:solidFill>
              <a:srgbClr val="81CFD6"/>
            </a:solidFill>
          </p:spPr>
          <p:txBody>
            <a:bodyPr wrap="square" lIns="0" tIns="0" rIns="0" bIns="0" rtlCol="0"/>
            <a:lstStyle/>
            <a:p>
              <a:endParaRPr sz="889"/>
            </a:p>
          </p:txBody>
        </p:sp>
        <p:sp>
          <p:nvSpPr>
            <p:cNvPr id="34" name="object 9">
              <a:extLst>
                <a:ext uri="{FF2B5EF4-FFF2-40B4-BE49-F238E27FC236}">
                  <a16:creationId xmlns:a16="http://schemas.microsoft.com/office/drawing/2014/main" id="{1E90E62A-CAD6-EE4C-AE4E-8A54D2F09B4D}"/>
                </a:ext>
              </a:extLst>
            </p:cNvPr>
            <p:cNvSpPr/>
            <p:nvPr/>
          </p:nvSpPr>
          <p:spPr>
            <a:xfrm>
              <a:off x="0" y="12"/>
              <a:ext cx="11689080" cy="3430270"/>
            </a:xfrm>
            <a:custGeom>
              <a:avLst/>
              <a:gdLst/>
              <a:ahLst/>
              <a:cxnLst/>
              <a:rect l="l" t="t" r="r" b="b"/>
              <a:pathLst>
                <a:path w="11689080" h="3430270">
                  <a:moveTo>
                    <a:pt x="0" y="1187390"/>
                  </a:moveTo>
                  <a:lnTo>
                    <a:pt x="2842647" y="0"/>
                  </a:lnTo>
                </a:path>
                <a:path w="11689080" h="3430270">
                  <a:moveTo>
                    <a:pt x="3338380" y="0"/>
                  </a:moveTo>
                  <a:lnTo>
                    <a:pt x="11689026" y="3429716"/>
                  </a:lnTo>
                  <a:lnTo>
                    <a:pt x="10256334" y="0"/>
                  </a:lnTo>
                </a:path>
              </a:pathLst>
            </a:custGeom>
            <a:ln w="146621">
              <a:solidFill>
                <a:srgbClr val="FFFFFF"/>
              </a:solidFill>
            </a:ln>
          </p:spPr>
          <p:txBody>
            <a:bodyPr wrap="square" lIns="0" tIns="0" rIns="0" bIns="0" rtlCol="0"/>
            <a:lstStyle/>
            <a:p>
              <a:endParaRPr sz="889"/>
            </a:p>
          </p:txBody>
        </p:sp>
        <p:sp>
          <p:nvSpPr>
            <p:cNvPr id="35" name="object 10">
              <a:extLst>
                <a:ext uri="{FF2B5EF4-FFF2-40B4-BE49-F238E27FC236}">
                  <a16:creationId xmlns:a16="http://schemas.microsoft.com/office/drawing/2014/main" id="{B7F5176F-687F-CB44-A603-59706EFF539F}"/>
                </a:ext>
              </a:extLst>
            </p:cNvPr>
            <p:cNvSpPr/>
            <p:nvPr/>
          </p:nvSpPr>
          <p:spPr>
            <a:xfrm>
              <a:off x="-2" y="3"/>
              <a:ext cx="6838315" cy="4293870"/>
            </a:xfrm>
            <a:custGeom>
              <a:avLst/>
              <a:gdLst/>
              <a:ahLst/>
              <a:cxnLst/>
              <a:rect l="l" t="t" r="r" b="b"/>
              <a:pathLst>
                <a:path w="6838315" h="4293870">
                  <a:moveTo>
                    <a:pt x="3338423" y="0"/>
                  </a:moveTo>
                  <a:lnTo>
                    <a:pt x="2842729" y="0"/>
                  </a:lnTo>
                  <a:lnTo>
                    <a:pt x="0" y="1187437"/>
                  </a:lnTo>
                  <a:lnTo>
                    <a:pt x="0" y="4293793"/>
                  </a:lnTo>
                  <a:lnTo>
                    <a:pt x="6838238" y="1437398"/>
                  </a:lnTo>
                  <a:lnTo>
                    <a:pt x="3338423" y="0"/>
                  </a:lnTo>
                  <a:close/>
                </a:path>
              </a:pathLst>
            </a:custGeom>
            <a:solidFill>
              <a:srgbClr val="F26F67"/>
            </a:solidFill>
          </p:spPr>
          <p:txBody>
            <a:bodyPr wrap="square" lIns="0" tIns="0" rIns="0" bIns="0" rtlCol="0"/>
            <a:lstStyle/>
            <a:p>
              <a:endParaRPr sz="889"/>
            </a:p>
          </p:txBody>
        </p:sp>
        <p:sp>
          <p:nvSpPr>
            <p:cNvPr id="36" name="object 11">
              <a:extLst>
                <a:ext uri="{FF2B5EF4-FFF2-40B4-BE49-F238E27FC236}">
                  <a16:creationId xmlns:a16="http://schemas.microsoft.com/office/drawing/2014/main" id="{7A893C3C-0C30-7749-86C3-2FCAC6DDDF3A}"/>
                </a:ext>
              </a:extLst>
            </p:cNvPr>
            <p:cNvSpPr/>
            <p:nvPr/>
          </p:nvSpPr>
          <p:spPr>
            <a:xfrm>
              <a:off x="0" y="12"/>
              <a:ext cx="6838315" cy="4293870"/>
            </a:xfrm>
            <a:custGeom>
              <a:avLst/>
              <a:gdLst/>
              <a:ahLst/>
              <a:cxnLst/>
              <a:rect l="l" t="t" r="r" b="b"/>
              <a:pathLst>
                <a:path w="6838315" h="4293870">
                  <a:moveTo>
                    <a:pt x="6838233" y="1437397"/>
                  </a:moveTo>
                  <a:lnTo>
                    <a:pt x="3338430" y="0"/>
                  </a:lnTo>
                </a:path>
                <a:path w="6838315" h="4293870">
                  <a:moveTo>
                    <a:pt x="2842725" y="0"/>
                  </a:moveTo>
                  <a:lnTo>
                    <a:pt x="0" y="1187438"/>
                  </a:lnTo>
                </a:path>
                <a:path w="6838315" h="4293870">
                  <a:moveTo>
                    <a:pt x="0" y="4293788"/>
                  </a:moveTo>
                  <a:lnTo>
                    <a:pt x="6838233" y="1437397"/>
                  </a:lnTo>
                </a:path>
              </a:pathLst>
            </a:custGeom>
            <a:ln w="146621">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1047677312"/>
      </p:ext>
    </p:extLst>
  </p:cSld>
  <p:clrMap bg1="lt1" tx1="dk1" bg2="lt2" tx2="dk2" accent1="accent1" accent2="accent2" accent3="accent3" accent4="accent4" accent5="accent5" accent6="accent6" hlink="hlink" folHlink="folHlink"/>
  <p:sldLayoutIdLst>
    <p:sldLayoutId id="214748370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3" name="object 8">
            <a:extLst>
              <a:ext uri="{FF2B5EF4-FFF2-40B4-BE49-F238E27FC236}">
                <a16:creationId xmlns:a16="http://schemas.microsoft.com/office/drawing/2014/main" id="{6078E28B-25A9-264A-99BD-4F5C158B1714}"/>
              </a:ext>
            </a:extLst>
          </p:cNvPr>
          <p:cNvGrpSpPr/>
          <p:nvPr userDrawn="1"/>
        </p:nvGrpSpPr>
        <p:grpSpPr>
          <a:xfrm>
            <a:off x="3588611" y="-431906"/>
            <a:ext cx="3168905" cy="1362629"/>
            <a:chOff x="5425158" y="0"/>
            <a:chExt cx="4508500" cy="1938655"/>
          </a:xfrm>
        </p:grpSpPr>
        <p:sp>
          <p:nvSpPr>
            <p:cNvPr id="44" name="object 9">
              <a:extLst>
                <a:ext uri="{FF2B5EF4-FFF2-40B4-BE49-F238E27FC236}">
                  <a16:creationId xmlns:a16="http://schemas.microsoft.com/office/drawing/2014/main" id="{FBB07660-CAC0-1F4A-8BB6-5BFEF57D32B5}"/>
                </a:ext>
              </a:extLst>
            </p:cNvPr>
            <p:cNvSpPr/>
            <p:nvPr/>
          </p:nvSpPr>
          <p:spPr>
            <a:xfrm>
              <a:off x="5498475" y="3"/>
              <a:ext cx="4361815" cy="1791970"/>
            </a:xfrm>
            <a:custGeom>
              <a:avLst/>
              <a:gdLst/>
              <a:ahLst/>
              <a:cxnLst/>
              <a:rect l="l" t="t" r="r" b="b"/>
              <a:pathLst>
                <a:path w="4361815" h="1791970">
                  <a:moveTo>
                    <a:pt x="3613429" y="0"/>
                  </a:moveTo>
                  <a:lnTo>
                    <a:pt x="0" y="0"/>
                  </a:lnTo>
                  <a:lnTo>
                    <a:pt x="4361751" y="1791423"/>
                  </a:lnTo>
                  <a:lnTo>
                    <a:pt x="3613429" y="0"/>
                  </a:lnTo>
                  <a:close/>
                </a:path>
              </a:pathLst>
            </a:custGeom>
            <a:solidFill>
              <a:srgbClr val="81CFD6"/>
            </a:solidFill>
          </p:spPr>
          <p:txBody>
            <a:bodyPr wrap="square" lIns="0" tIns="0" rIns="0" bIns="0" rtlCol="0"/>
            <a:lstStyle/>
            <a:p>
              <a:endParaRPr sz="889"/>
            </a:p>
          </p:txBody>
        </p:sp>
        <p:sp>
          <p:nvSpPr>
            <p:cNvPr id="45" name="object 10">
              <a:extLst>
                <a:ext uri="{FF2B5EF4-FFF2-40B4-BE49-F238E27FC236}">
                  <a16:creationId xmlns:a16="http://schemas.microsoft.com/office/drawing/2014/main" id="{97B850DF-0552-0C41-B1BD-2383B0E38A99}"/>
                </a:ext>
              </a:extLst>
            </p:cNvPr>
            <p:cNvSpPr/>
            <p:nvPr/>
          </p:nvSpPr>
          <p:spPr>
            <a:xfrm>
              <a:off x="5498469" y="0"/>
              <a:ext cx="4361815" cy="1791970"/>
            </a:xfrm>
            <a:custGeom>
              <a:avLst/>
              <a:gdLst/>
              <a:ahLst/>
              <a:cxnLst/>
              <a:rect l="l" t="t" r="r" b="b"/>
              <a:pathLst>
                <a:path w="4361815" h="1791970">
                  <a:moveTo>
                    <a:pt x="0" y="0"/>
                  </a:moveTo>
                  <a:lnTo>
                    <a:pt x="4361757" y="1791429"/>
                  </a:lnTo>
                  <a:lnTo>
                    <a:pt x="3613425" y="0"/>
                  </a:lnTo>
                </a:path>
              </a:pathLst>
            </a:custGeom>
            <a:ln w="146621">
              <a:solidFill>
                <a:srgbClr val="FFFFFF"/>
              </a:solidFill>
            </a:ln>
          </p:spPr>
          <p:txBody>
            <a:bodyPr wrap="square" lIns="0" tIns="0" rIns="0" bIns="0" rtlCol="0"/>
            <a:lstStyle/>
            <a:p>
              <a:endParaRPr sz="889"/>
            </a:p>
          </p:txBody>
        </p:sp>
      </p:grpSp>
      <p:grpSp>
        <p:nvGrpSpPr>
          <p:cNvPr id="46" name="object 11">
            <a:extLst>
              <a:ext uri="{FF2B5EF4-FFF2-40B4-BE49-F238E27FC236}">
                <a16:creationId xmlns:a16="http://schemas.microsoft.com/office/drawing/2014/main" id="{938262C0-2679-3748-BD4F-5F2724564C7A}"/>
              </a:ext>
            </a:extLst>
          </p:cNvPr>
          <p:cNvGrpSpPr/>
          <p:nvPr userDrawn="1"/>
        </p:nvGrpSpPr>
        <p:grpSpPr>
          <a:xfrm>
            <a:off x="-176462" y="-50721"/>
            <a:ext cx="3286288" cy="1432702"/>
            <a:chOff x="-73310" y="0"/>
            <a:chExt cx="4675505" cy="2038350"/>
          </a:xfrm>
        </p:grpSpPr>
        <p:sp>
          <p:nvSpPr>
            <p:cNvPr id="47" name="object 12">
              <a:extLst>
                <a:ext uri="{FF2B5EF4-FFF2-40B4-BE49-F238E27FC236}">
                  <a16:creationId xmlns:a16="http://schemas.microsoft.com/office/drawing/2014/main" id="{13333122-8C30-A947-970E-EE2AA30E3AB1}"/>
                </a:ext>
              </a:extLst>
            </p:cNvPr>
            <p:cNvSpPr/>
            <p:nvPr/>
          </p:nvSpPr>
          <p:spPr>
            <a:xfrm>
              <a:off x="0" y="3"/>
              <a:ext cx="4528820" cy="1891664"/>
            </a:xfrm>
            <a:custGeom>
              <a:avLst/>
              <a:gdLst/>
              <a:ahLst/>
              <a:cxnLst/>
              <a:rect l="l" t="t" r="r" b="b"/>
              <a:pathLst>
                <a:path w="4528820" h="1891664">
                  <a:moveTo>
                    <a:pt x="4528489" y="0"/>
                  </a:moveTo>
                  <a:lnTo>
                    <a:pt x="0" y="0"/>
                  </a:lnTo>
                  <a:lnTo>
                    <a:pt x="0" y="1891588"/>
                  </a:lnTo>
                  <a:lnTo>
                    <a:pt x="4528489" y="0"/>
                  </a:lnTo>
                  <a:close/>
                </a:path>
              </a:pathLst>
            </a:custGeom>
            <a:solidFill>
              <a:srgbClr val="F26F67"/>
            </a:solidFill>
          </p:spPr>
          <p:txBody>
            <a:bodyPr wrap="square" lIns="0" tIns="0" rIns="0" bIns="0" rtlCol="0"/>
            <a:lstStyle/>
            <a:p>
              <a:endParaRPr sz="889"/>
            </a:p>
          </p:txBody>
        </p:sp>
        <p:sp>
          <p:nvSpPr>
            <p:cNvPr id="48" name="object 13">
              <a:extLst>
                <a:ext uri="{FF2B5EF4-FFF2-40B4-BE49-F238E27FC236}">
                  <a16:creationId xmlns:a16="http://schemas.microsoft.com/office/drawing/2014/main" id="{A7B51142-DAFD-6647-ACCA-F584B4BF0DE1}"/>
                </a:ext>
              </a:extLst>
            </p:cNvPr>
            <p:cNvSpPr/>
            <p:nvPr/>
          </p:nvSpPr>
          <p:spPr>
            <a:xfrm>
              <a:off x="0" y="0"/>
              <a:ext cx="4528820" cy="1891664"/>
            </a:xfrm>
            <a:custGeom>
              <a:avLst/>
              <a:gdLst/>
              <a:ahLst/>
              <a:cxnLst/>
              <a:rect l="l" t="t" r="r" b="b"/>
              <a:pathLst>
                <a:path w="4528820" h="1891664">
                  <a:moveTo>
                    <a:pt x="0" y="1891594"/>
                  </a:moveTo>
                  <a:lnTo>
                    <a:pt x="4528500" y="0"/>
                  </a:lnTo>
                </a:path>
              </a:pathLst>
            </a:custGeom>
            <a:ln w="146621">
              <a:solidFill>
                <a:srgbClr val="FFFFFF"/>
              </a:solidFill>
            </a:ln>
          </p:spPr>
          <p:txBody>
            <a:bodyPr wrap="square" lIns="0" tIns="0" rIns="0" bIns="0" rtlCol="0"/>
            <a:lstStyle/>
            <a:p>
              <a:endParaRPr sz="889"/>
            </a:p>
          </p:txBody>
        </p:sp>
      </p:grpSp>
      <p:sp>
        <p:nvSpPr>
          <p:cNvPr id="42" name="object 7">
            <a:extLst>
              <a:ext uri="{FF2B5EF4-FFF2-40B4-BE49-F238E27FC236}">
                <a16:creationId xmlns:a16="http://schemas.microsoft.com/office/drawing/2014/main" id="{97A28BEF-DA4C-BA47-9381-45F66ECF6B32}"/>
              </a:ext>
            </a:extLst>
          </p:cNvPr>
          <p:cNvSpPr/>
          <p:nvPr/>
        </p:nvSpPr>
        <p:spPr>
          <a:xfrm>
            <a:off x="4647838" y="-38529"/>
            <a:ext cx="2030330" cy="834180"/>
          </a:xfrm>
          <a:custGeom>
            <a:avLst/>
            <a:gdLst/>
            <a:ahLst/>
            <a:cxnLst/>
            <a:rect l="l" t="t" r="r" b="b"/>
            <a:pathLst>
              <a:path w="2888615" h="1186815">
                <a:moveTo>
                  <a:pt x="2888156" y="1186187"/>
                </a:moveTo>
                <a:lnTo>
                  <a:pt x="2392686" y="0"/>
                </a:lnTo>
              </a:path>
              <a:path w="2888615" h="1186815">
                <a:moveTo>
                  <a:pt x="0" y="0"/>
                </a:moveTo>
                <a:lnTo>
                  <a:pt x="2888156" y="1186187"/>
                </a:lnTo>
              </a:path>
            </a:pathLst>
          </a:custGeom>
          <a:ln w="123050">
            <a:solidFill>
              <a:srgbClr val="FFFFFF"/>
            </a:solidFill>
          </a:ln>
        </p:spPr>
        <p:txBody>
          <a:bodyPr wrap="square" lIns="0" tIns="0" rIns="0" bIns="0" rtlCol="0"/>
          <a:lstStyle/>
          <a:p>
            <a:endParaRPr sz="889"/>
          </a:p>
        </p:txBody>
      </p:sp>
      <p:grpSp>
        <p:nvGrpSpPr>
          <p:cNvPr id="49" name="object 2">
            <a:extLst>
              <a:ext uri="{FF2B5EF4-FFF2-40B4-BE49-F238E27FC236}">
                <a16:creationId xmlns:a16="http://schemas.microsoft.com/office/drawing/2014/main" id="{6679889A-2CEA-114C-BDBB-E0B5FE7D232E}"/>
              </a:ext>
            </a:extLst>
          </p:cNvPr>
          <p:cNvGrpSpPr/>
          <p:nvPr userDrawn="1"/>
        </p:nvGrpSpPr>
        <p:grpSpPr>
          <a:xfrm>
            <a:off x="9338124" y="6226674"/>
            <a:ext cx="2902002" cy="1262652"/>
            <a:chOff x="13281443" y="8019070"/>
            <a:chExt cx="4128770" cy="1796414"/>
          </a:xfrm>
        </p:grpSpPr>
        <p:sp>
          <p:nvSpPr>
            <p:cNvPr id="50" name="object 3">
              <a:extLst>
                <a:ext uri="{FF2B5EF4-FFF2-40B4-BE49-F238E27FC236}">
                  <a16:creationId xmlns:a16="http://schemas.microsoft.com/office/drawing/2014/main" id="{CA1EC279-1DAE-4940-81AF-2AA623BEBF6F}"/>
                </a:ext>
              </a:extLst>
            </p:cNvPr>
            <p:cNvSpPr/>
            <p:nvPr/>
          </p:nvSpPr>
          <p:spPr>
            <a:xfrm>
              <a:off x="13342896" y="8080527"/>
              <a:ext cx="4005579" cy="1673225"/>
            </a:xfrm>
            <a:custGeom>
              <a:avLst/>
              <a:gdLst/>
              <a:ahLst/>
              <a:cxnLst/>
              <a:rect l="l" t="t" r="r" b="b"/>
              <a:pathLst>
                <a:path w="4005580" h="1673225">
                  <a:moveTo>
                    <a:pt x="4005300" y="0"/>
                  </a:moveTo>
                  <a:lnTo>
                    <a:pt x="0" y="1673072"/>
                  </a:lnTo>
                  <a:lnTo>
                    <a:pt x="4005300" y="1673072"/>
                  </a:lnTo>
                  <a:lnTo>
                    <a:pt x="4005300" y="0"/>
                  </a:lnTo>
                  <a:close/>
                </a:path>
              </a:pathLst>
            </a:custGeom>
            <a:solidFill>
              <a:srgbClr val="089695"/>
            </a:solidFill>
          </p:spPr>
          <p:txBody>
            <a:bodyPr wrap="square" lIns="0" tIns="0" rIns="0" bIns="0" rtlCol="0"/>
            <a:lstStyle/>
            <a:p>
              <a:endParaRPr sz="889"/>
            </a:p>
          </p:txBody>
        </p:sp>
        <p:sp>
          <p:nvSpPr>
            <p:cNvPr id="51" name="object 4">
              <a:extLst>
                <a:ext uri="{FF2B5EF4-FFF2-40B4-BE49-F238E27FC236}">
                  <a16:creationId xmlns:a16="http://schemas.microsoft.com/office/drawing/2014/main" id="{63993F4A-A3F7-D240-AC19-A11EAD88A28B}"/>
                </a:ext>
              </a:extLst>
            </p:cNvPr>
            <p:cNvSpPr/>
            <p:nvPr/>
          </p:nvSpPr>
          <p:spPr>
            <a:xfrm>
              <a:off x="13342905" y="8080531"/>
              <a:ext cx="4005579" cy="1673225"/>
            </a:xfrm>
            <a:custGeom>
              <a:avLst/>
              <a:gdLst/>
              <a:ahLst/>
              <a:cxnLst/>
              <a:rect l="l" t="t" r="r" b="b"/>
              <a:pathLst>
                <a:path w="4005580" h="1673225">
                  <a:moveTo>
                    <a:pt x="4005293" y="0"/>
                  </a:moveTo>
                  <a:lnTo>
                    <a:pt x="0" y="1673068"/>
                  </a:lnTo>
                </a:path>
              </a:pathLst>
            </a:custGeom>
            <a:ln w="122923">
              <a:solidFill>
                <a:srgbClr val="FFFFFF"/>
              </a:solidFill>
            </a:ln>
          </p:spPr>
          <p:txBody>
            <a:bodyPr wrap="square" lIns="0" tIns="0" rIns="0" bIns="0" rtlCol="0"/>
            <a:lstStyle/>
            <a:p>
              <a:endParaRPr sz="889"/>
            </a:p>
          </p:txBody>
        </p:sp>
      </p:grpSp>
      <p:grpSp>
        <p:nvGrpSpPr>
          <p:cNvPr id="52" name="object 5">
            <a:extLst>
              <a:ext uri="{FF2B5EF4-FFF2-40B4-BE49-F238E27FC236}">
                <a16:creationId xmlns:a16="http://schemas.microsoft.com/office/drawing/2014/main" id="{F25A9E0A-E37F-9940-B4C9-744F371A4A0B}"/>
              </a:ext>
            </a:extLst>
          </p:cNvPr>
          <p:cNvGrpSpPr/>
          <p:nvPr userDrawn="1"/>
        </p:nvGrpSpPr>
        <p:grpSpPr>
          <a:xfrm>
            <a:off x="6287262" y="6325013"/>
            <a:ext cx="2749359" cy="1180081"/>
            <a:chOff x="8940886" y="8136156"/>
            <a:chExt cx="3911600" cy="1678939"/>
          </a:xfrm>
        </p:grpSpPr>
        <p:sp>
          <p:nvSpPr>
            <p:cNvPr id="53" name="object 6">
              <a:extLst>
                <a:ext uri="{FF2B5EF4-FFF2-40B4-BE49-F238E27FC236}">
                  <a16:creationId xmlns:a16="http://schemas.microsoft.com/office/drawing/2014/main" id="{C353EAE2-7A79-EE43-A999-F579215F1762}"/>
                </a:ext>
              </a:extLst>
            </p:cNvPr>
            <p:cNvSpPr/>
            <p:nvPr/>
          </p:nvSpPr>
          <p:spPr>
            <a:xfrm>
              <a:off x="9002346" y="8197608"/>
              <a:ext cx="3789045" cy="1556385"/>
            </a:xfrm>
            <a:custGeom>
              <a:avLst/>
              <a:gdLst/>
              <a:ahLst/>
              <a:cxnLst/>
              <a:rect l="l" t="t" r="r" b="b"/>
              <a:pathLst>
                <a:path w="3789045" h="1556384">
                  <a:moveTo>
                    <a:pt x="0" y="0"/>
                  </a:moveTo>
                  <a:lnTo>
                    <a:pt x="649960" y="1555991"/>
                  </a:lnTo>
                  <a:lnTo>
                    <a:pt x="3788664" y="1555991"/>
                  </a:lnTo>
                  <a:lnTo>
                    <a:pt x="0" y="0"/>
                  </a:lnTo>
                  <a:close/>
                </a:path>
              </a:pathLst>
            </a:custGeom>
            <a:solidFill>
              <a:srgbClr val="F04C29"/>
            </a:solidFill>
          </p:spPr>
          <p:txBody>
            <a:bodyPr wrap="square" lIns="0" tIns="0" rIns="0" bIns="0" rtlCol="0"/>
            <a:lstStyle/>
            <a:p>
              <a:endParaRPr sz="889"/>
            </a:p>
          </p:txBody>
        </p:sp>
        <p:sp>
          <p:nvSpPr>
            <p:cNvPr id="54" name="object 7">
              <a:extLst>
                <a:ext uri="{FF2B5EF4-FFF2-40B4-BE49-F238E27FC236}">
                  <a16:creationId xmlns:a16="http://schemas.microsoft.com/office/drawing/2014/main" id="{E073A828-F890-FE48-8000-F174EFF752F6}"/>
                </a:ext>
              </a:extLst>
            </p:cNvPr>
            <p:cNvSpPr/>
            <p:nvPr/>
          </p:nvSpPr>
          <p:spPr>
            <a:xfrm>
              <a:off x="9002347" y="8197617"/>
              <a:ext cx="3789045" cy="1556385"/>
            </a:xfrm>
            <a:custGeom>
              <a:avLst/>
              <a:gdLst/>
              <a:ahLst/>
              <a:cxnLst/>
              <a:rect l="l" t="t" r="r" b="b"/>
              <a:pathLst>
                <a:path w="3789045" h="1556384">
                  <a:moveTo>
                    <a:pt x="3788674" y="1555982"/>
                  </a:moveTo>
                  <a:lnTo>
                    <a:pt x="0" y="0"/>
                  </a:lnTo>
                  <a:lnTo>
                    <a:pt x="649954" y="1555982"/>
                  </a:lnTo>
                </a:path>
              </a:pathLst>
            </a:custGeom>
            <a:ln w="122923">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3778576486"/>
      </p:ext>
    </p:extLst>
  </p:cSld>
  <p:clrMap bg1="lt1" tx1="dk1" bg2="lt2" tx2="dk2" accent1="accent1" accent2="accent2" accent3="accent3" accent4="accent4" accent5="accent5" accent6="accent6" hlink="hlink" folHlink="folHlink"/>
  <p:sldLayoutIdLst>
    <p:sldLayoutId id="214748370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32" name="object 7">
            <a:extLst>
              <a:ext uri="{FF2B5EF4-FFF2-40B4-BE49-F238E27FC236}">
                <a16:creationId xmlns:a16="http://schemas.microsoft.com/office/drawing/2014/main" id="{86AD44D1-FF6E-F540-B875-781C5A4FF78A}"/>
              </a:ext>
            </a:extLst>
          </p:cNvPr>
          <p:cNvGrpSpPr/>
          <p:nvPr userDrawn="1"/>
        </p:nvGrpSpPr>
        <p:grpSpPr>
          <a:xfrm>
            <a:off x="-118762" y="-87240"/>
            <a:ext cx="8319044" cy="3121148"/>
            <a:chOff x="-73310" y="0"/>
            <a:chExt cx="11835765" cy="4440555"/>
          </a:xfrm>
        </p:grpSpPr>
        <p:sp>
          <p:nvSpPr>
            <p:cNvPr id="33" name="object 8">
              <a:extLst>
                <a:ext uri="{FF2B5EF4-FFF2-40B4-BE49-F238E27FC236}">
                  <a16:creationId xmlns:a16="http://schemas.microsoft.com/office/drawing/2014/main" id="{3333DFD1-31FB-3347-89F5-8D7B5C1AD402}"/>
                </a:ext>
              </a:extLst>
            </p:cNvPr>
            <p:cNvSpPr/>
            <p:nvPr/>
          </p:nvSpPr>
          <p:spPr>
            <a:xfrm>
              <a:off x="-2" y="3"/>
              <a:ext cx="11689080" cy="3430270"/>
            </a:xfrm>
            <a:custGeom>
              <a:avLst/>
              <a:gdLst/>
              <a:ahLst/>
              <a:cxnLst/>
              <a:rect l="l" t="t" r="r" b="b"/>
              <a:pathLst>
                <a:path w="11689080" h="3430270">
                  <a:moveTo>
                    <a:pt x="10256329" y="0"/>
                  </a:moveTo>
                  <a:lnTo>
                    <a:pt x="3338360" y="0"/>
                  </a:lnTo>
                  <a:lnTo>
                    <a:pt x="11689029" y="3429736"/>
                  </a:lnTo>
                  <a:lnTo>
                    <a:pt x="10256329" y="0"/>
                  </a:lnTo>
                  <a:close/>
                </a:path>
                <a:path w="11689080" h="3430270">
                  <a:moveTo>
                    <a:pt x="2842666" y="0"/>
                  </a:moveTo>
                  <a:lnTo>
                    <a:pt x="0" y="0"/>
                  </a:lnTo>
                  <a:lnTo>
                    <a:pt x="0" y="1187399"/>
                  </a:lnTo>
                  <a:lnTo>
                    <a:pt x="2842666" y="0"/>
                  </a:lnTo>
                  <a:close/>
                </a:path>
              </a:pathLst>
            </a:custGeom>
            <a:solidFill>
              <a:srgbClr val="81CFD6"/>
            </a:solidFill>
          </p:spPr>
          <p:txBody>
            <a:bodyPr wrap="square" lIns="0" tIns="0" rIns="0" bIns="0" rtlCol="0"/>
            <a:lstStyle/>
            <a:p>
              <a:endParaRPr sz="889"/>
            </a:p>
          </p:txBody>
        </p:sp>
        <p:sp>
          <p:nvSpPr>
            <p:cNvPr id="34" name="object 9">
              <a:extLst>
                <a:ext uri="{FF2B5EF4-FFF2-40B4-BE49-F238E27FC236}">
                  <a16:creationId xmlns:a16="http://schemas.microsoft.com/office/drawing/2014/main" id="{1E90E62A-CAD6-EE4C-AE4E-8A54D2F09B4D}"/>
                </a:ext>
              </a:extLst>
            </p:cNvPr>
            <p:cNvSpPr/>
            <p:nvPr/>
          </p:nvSpPr>
          <p:spPr>
            <a:xfrm>
              <a:off x="0" y="12"/>
              <a:ext cx="11689080" cy="3430270"/>
            </a:xfrm>
            <a:custGeom>
              <a:avLst/>
              <a:gdLst/>
              <a:ahLst/>
              <a:cxnLst/>
              <a:rect l="l" t="t" r="r" b="b"/>
              <a:pathLst>
                <a:path w="11689080" h="3430270">
                  <a:moveTo>
                    <a:pt x="0" y="1187390"/>
                  </a:moveTo>
                  <a:lnTo>
                    <a:pt x="2842647" y="0"/>
                  </a:lnTo>
                </a:path>
                <a:path w="11689080" h="3430270">
                  <a:moveTo>
                    <a:pt x="3338380" y="0"/>
                  </a:moveTo>
                  <a:lnTo>
                    <a:pt x="11689026" y="3429716"/>
                  </a:lnTo>
                  <a:lnTo>
                    <a:pt x="10256334" y="0"/>
                  </a:lnTo>
                </a:path>
              </a:pathLst>
            </a:custGeom>
            <a:ln w="146621">
              <a:solidFill>
                <a:srgbClr val="FFFFFF"/>
              </a:solidFill>
            </a:ln>
          </p:spPr>
          <p:txBody>
            <a:bodyPr wrap="square" lIns="0" tIns="0" rIns="0" bIns="0" rtlCol="0"/>
            <a:lstStyle/>
            <a:p>
              <a:endParaRPr sz="889"/>
            </a:p>
          </p:txBody>
        </p:sp>
        <p:sp>
          <p:nvSpPr>
            <p:cNvPr id="35" name="object 10">
              <a:extLst>
                <a:ext uri="{FF2B5EF4-FFF2-40B4-BE49-F238E27FC236}">
                  <a16:creationId xmlns:a16="http://schemas.microsoft.com/office/drawing/2014/main" id="{B7F5176F-687F-CB44-A603-59706EFF539F}"/>
                </a:ext>
              </a:extLst>
            </p:cNvPr>
            <p:cNvSpPr/>
            <p:nvPr/>
          </p:nvSpPr>
          <p:spPr>
            <a:xfrm>
              <a:off x="-2" y="3"/>
              <a:ext cx="6838315" cy="4293870"/>
            </a:xfrm>
            <a:custGeom>
              <a:avLst/>
              <a:gdLst/>
              <a:ahLst/>
              <a:cxnLst/>
              <a:rect l="l" t="t" r="r" b="b"/>
              <a:pathLst>
                <a:path w="6838315" h="4293870">
                  <a:moveTo>
                    <a:pt x="3338423" y="0"/>
                  </a:moveTo>
                  <a:lnTo>
                    <a:pt x="2842729" y="0"/>
                  </a:lnTo>
                  <a:lnTo>
                    <a:pt x="0" y="1187437"/>
                  </a:lnTo>
                  <a:lnTo>
                    <a:pt x="0" y="4293793"/>
                  </a:lnTo>
                  <a:lnTo>
                    <a:pt x="6838238" y="1437398"/>
                  </a:lnTo>
                  <a:lnTo>
                    <a:pt x="3338423" y="0"/>
                  </a:lnTo>
                  <a:close/>
                </a:path>
              </a:pathLst>
            </a:custGeom>
            <a:solidFill>
              <a:srgbClr val="F26F67"/>
            </a:solidFill>
          </p:spPr>
          <p:txBody>
            <a:bodyPr wrap="square" lIns="0" tIns="0" rIns="0" bIns="0" rtlCol="0"/>
            <a:lstStyle/>
            <a:p>
              <a:endParaRPr sz="889"/>
            </a:p>
          </p:txBody>
        </p:sp>
        <p:sp>
          <p:nvSpPr>
            <p:cNvPr id="36" name="object 11">
              <a:extLst>
                <a:ext uri="{FF2B5EF4-FFF2-40B4-BE49-F238E27FC236}">
                  <a16:creationId xmlns:a16="http://schemas.microsoft.com/office/drawing/2014/main" id="{7A893C3C-0C30-7749-86C3-2FCAC6DDDF3A}"/>
                </a:ext>
              </a:extLst>
            </p:cNvPr>
            <p:cNvSpPr/>
            <p:nvPr/>
          </p:nvSpPr>
          <p:spPr>
            <a:xfrm>
              <a:off x="0" y="12"/>
              <a:ext cx="6838315" cy="4293870"/>
            </a:xfrm>
            <a:custGeom>
              <a:avLst/>
              <a:gdLst/>
              <a:ahLst/>
              <a:cxnLst/>
              <a:rect l="l" t="t" r="r" b="b"/>
              <a:pathLst>
                <a:path w="6838315" h="4293870">
                  <a:moveTo>
                    <a:pt x="6838233" y="1437397"/>
                  </a:moveTo>
                  <a:lnTo>
                    <a:pt x="3338430" y="0"/>
                  </a:lnTo>
                </a:path>
                <a:path w="6838315" h="4293870">
                  <a:moveTo>
                    <a:pt x="2842725" y="0"/>
                  </a:moveTo>
                  <a:lnTo>
                    <a:pt x="0" y="1187438"/>
                  </a:lnTo>
                </a:path>
                <a:path w="6838315" h="4293870">
                  <a:moveTo>
                    <a:pt x="0" y="4293788"/>
                  </a:moveTo>
                  <a:lnTo>
                    <a:pt x="6838233" y="1437397"/>
                  </a:lnTo>
                </a:path>
              </a:pathLst>
            </a:custGeom>
            <a:ln w="146621">
              <a:solidFill>
                <a:srgbClr val="FFFFFF"/>
              </a:solidFill>
            </a:ln>
          </p:spPr>
          <p:txBody>
            <a:bodyPr wrap="square" lIns="0" tIns="0" rIns="0" bIns="0" rtlCol="0"/>
            <a:lstStyle/>
            <a:p>
              <a:endParaRPr sz="889"/>
            </a:p>
          </p:txBody>
        </p:sp>
      </p:grpSp>
      <p:grpSp>
        <p:nvGrpSpPr>
          <p:cNvPr id="46" name="object 2">
            <a:extLst>
              <a:ext uri="{FF2B5EF4-FFF2-40B4-BE49-F238E27FC236}">
                <a16:creationId xmlns:a16="http://schemas.microsoft.com/office/drawing/2014/main" id="{8E7A0177-E04A-5144-8BE9-8303372D3BB3}"/>
              </a:ext>
            </a:extLst>
          </p:cNvPr>
          <p:cNvGrpSpPr/>
          <p:nvPr userDrawn="1"/>
        </p:nvGrpSpPr>
        <p:grpSpPr>
          <a:xfrm>
            <a:off x="9338124" y="6226674"/>
            <a:ext cx="2902002" cy="1262652"/>
            <a:chOff x="13281443" y="8019070"/>
            <a:chExt cx="4128770" cy="1796414"/>
          </a:xfrm>
        </p:grpSpPr>
        <p:sp>
          <p:nvSpPr>
            <p:cNvPr id="47" name="object 3">
              <a:extLst>
                <a:ext uri="{FF2B5EF4-FFF2-40B4-BE49-F238E27FC236}">
                  <a16:creationId xmlns:a16="http://schemas.microsoft.com/office/drawing/2014/main" id="{8CE5A159-513E-934B-974A-949A70EF7CA2}"/>
                </a:ext>
              </a:extLst>
            </p:cNvPr>
            <p:cNvSpPr/>
            <p:nvPr/>
          </p:nvSpPr>
          <p:spPr>
            <a:xfrm>
              <a:off x="13342896" y="8080527"/>
              <a:ext cx="4005579" cy="1673225"/>
            </a:xfrm>
            <a:custGeom>
              <a:avLst/>
              <a:gdLst/>
              <a:ahLst/>
              <a:cxnLst/>
              <a:rect l="l" t="t" r="r" b="b"/>
              <a:pathLst>
                <a:path w="4005580" h="1673225">
                  <a:moveTo>
                    <a:pt x="4005300" y="0"/>
                  </a:moveTo>
                  <a:lnTo>
                    <a:pt x="0" y="1673072"/>
                  </a:lnTo>
                  <a:lnTo>
                    <a:pt x="4005300" y="1673072"/>
                  </a:lnTo>
                  <a:lnTo>
                    <a:pt x="4005300" y="0"/>
                  </a:lnTo>
                  <a:close/>
                </a:path>
              </a:pathLst>
            </a:custGeom>
            <a:solidFill>
              <a:srgbClr val="089695"/>
            </a:solidFill>
          </p:spPr>
          <p:txBody>
            <a:bodyPr wrap="square" lIns="0" tIns="0" rIns="0" bIns="0" rtlCol="0"/>
            <a:lstStyle/>
            <a:p>
              <a:endParaRPr sz="889"/>
            </a:p>
          </p:txBody>
        </p:sp>
        <p:sp>
          <p:nvSpPr>
            <p:cNvPr id="48" name="object 4">
              <a:extLst>
                <a:ext uri="{FF2B5EF4-FFF2-40B4-BE49-F238E27FC236}">
                  <a16:creationId xmlns:a16="http://schemas.microsoft.com/office/drawing/2014/main" id="{34FCFF8C-5B78-8743-BC91-D65E685F5DB7}"/>
                </a:ext>
              </a:extLst>
            </p:cNvPr>
            <p:cNvSpPr/>
            <p:nvPr/>
          </p:nvSpPr>
          <p:spPr>
            <a:xfrm>
              <a:off x="13342905" y="8080531"/>
              <a:ext cx="4005579" cy="1673225"/>
            </a:xfrm>
            <a:custGeom>
              <a:avLst/>
              <a:gdLst/>
              <a:ahLst/>
              <a:cxnLst/>
              <a:rect l="l" t="t" r="r" b="b"/>
              <a:pathLst>
                <a:path w="4005580" h="1673225">
                  <a:moveTo>
                    <a:pt x="4005293" y="0"/>
                  </a:moveTo>
                  <a:lnTo>
                    <a:pt x="0" y="1673068"/>
                  </a:lnTo>
                </a:path>
              </a:pathLst>
            </a:custGeom>
            <a:ln w="122923">
              <a:solidFill>
                <a:srgbClr val="FFFFFF"/>
              </a:solidFill>
            </a:ln>
          </p:spPr>
          <p:txBody>
            <a:bodyPr wrap="square" lIns="0" tIns="0" rIns="0" bIns="0" rtlCol="0"/>
            <a:lstStyle/>
            <a:p>
              <a:endParaRPr sz="889"/>
            </a:p>
          </p:txBody>
        </p:sp>
      </p:grpSp>
      <p:grpSp>
        <p:nvGrpSpPr>
          <p:cNvPr id="49" name="object 5">
            <a:extLst>
              <a:ext uri="{FF2B5EF4-FFF2-40B4-BE49-F238E27FC236}">
                <a16:creationId xmlns:a16="http://schemas.microsoft.com/office/drawing/2014/main" id="{9E80DC53-50E8-F144-814C-6D9C10AE4F34}"/>
              </a:ext>
            </a:extLst>
          </p:cNvPr>
          <p:cNvGrpSpPr/>
          <p:nvPr userDrawn="1"/>
        </p:nvGrpSpPr>
        <p:grpSpPr>
          <a:xfrm>
            <a:off x="6287262" y="6325013"/>
            <a:ext cx="2749359" cy="1180081"/>
            <a:chOff x="8940886" y="8136156"/>
            <a:chExt cx="3911600" cy="1678939"/>
          </a:xfrm>
        </p:grpSpPr>
        <p:sp>
          <p:nvSpPr>
            <p:cNvPr id="50" name="object 6">
              <a:extLst>
                <a:ext uri="{FF2B5EF4-FFF2-40B4-BE49-F238E27FC236}">
                  <a16:creationId xmlns:a16="http://schemas.microsoft.com/office/drawing/2014/main" id="{452E821F-ACC9-5D41-9932-98C3D8D903B1}"/>
                </a:ext>
              </a:extLst>
            </p:cNvPr>
            <p:cNvSpPr/>
            <p:nvPr/>
          </p:nvSpPr>
          <p:spPr>
            <a:xfrm>
              <a:off x="9002346" y="8197608"/>
              <a:ext cx="3789045" cy="1556385"/>
            </a:xfrm>
            <a:custGeom>
              <a:avLst/>
              <a:gdLst/>
              <a:ahLst/>
              <a:cxnLst/>
              <a:rect l="l" t="t" r="r" b="b"/>
              <a:pathLst>
                <a:path w="3789045" h="1556384">
                  <a:moveTo>
                    <a:pt x="0" y="0"/>
                  </a:moveTo>
                  <a:lnTo>
                    <a:pt x="649960" y="1555991"/>
                  </a:lnTo>
                  <a:lnTo>
                    <a:pt x="3788664" y="1555991"/>
                  </a:lnTo>
                  <a:lnTo>
                    <a:pt x="0" y="0"/>
                  </a:lnTo>
                  <a:close/>
                </a:path>
              </a:pathLst>
            </a:custGeom>
            <a:solidFill>
              <a:srgbClr val="F04C29"/>
            </a:solidFill>
          </p:spPr>
          <p:txBody>
            <a:bodyPr wrap="square" lIns="0" tIns="0" rIns="0" bIns="0" rtlCol="0"/>
            <a:lstStyle/>
            <a:p>
              <a:endParaRPr sz="889"/>
            </a:p>
          </p:txBody>
        </p:sp>
        <p:sp>
          <p:nvSpPr>
            <p:cNvPr id="51" name="object 7">
              <a:extLst>
                <a:ext uri="{FF2B5EF4-FFF2-40B4-BE49-F238E27FC236}">
                  <a16:creationId xmlns:a16="http://schemas.microsoft.com/office/drawing/2014/main" id="{68D70B27-E11C-1247-881F-96832DAE3DE7}"/>
                </a:ext>
              </a:extLst>
            </p:cNvPr>
            <p:cNvSpPr/>
            <p:nvPr/>
          </p:nvSpPr>
          <p:spPr>
            <a:xfrm>
              <a:off x="9002347" y="8197617"/>
              <a:ext cx="3789045" cy="1556385"/>
            </a:xfrm>
            <a:custGeom>
              <a:avLst/>
              <a:gdLst/>
              <a:ahLst/>
              <a:cxnLst/>
              <a:rect l="l" t="t" r="r" b="b"/>
              <a:pathLst>
                <a:path w="3789045" h="1556384">
                  <a:moveTo>
                    <a:pt x="3788674" y="1555982"/>
                  </a:moveTo>
                  <a:lnTo>
                    <a:pt x="0" y="0"/>
                  </a:lnTo>
                  <a:lnTo>
                    <a:pt x="649954" y="1555982"/>
                  </a:lnTo>
                </a:path>
              </a:pathLst>
            </a:custGeom>
            <a:ln w="122923">
              <a:solidFill>
                <a:srgbClr val="FFFFFF"/>
              </a:solidFill>
            </a:ln>
          </p:spPr>
          <p:txBody>
            <a:bodyPr wrap="square" lIns="0" tIns="0" rIns="0" bIns="0" rtlCol="0"/>
            <a:lstStyle/>
            <a:p>
              <a:endParaRPr sz="889"/>
            </a:p>
          </p:txBody>
        </p:sp>
      </p:grpSp>
    </p:spTree>
    <p:extLst>
      <p:ext uri="{BB962C8B-B14F-4D97-AF65-F5344CB8AC3E}">
        <p14:creationId xmlns:p14="http://schemas.microsoft.com/office/powerpoint/2010/main" val="2065895319"/>
      </p:ext>
    </p:extLst>
  </p:cSld>
  <p:clrMap bg1="lt1" tx1="dk1" bg2="lt2" tx2="dk2" accent1="accent1" accent2="accent2" accent3="accent3" accent4="accent4" accent5="accent5" accent6="accent6" hlink="hlink" folHlink="folHlink"/>
  <p:sldLayoutIdLst>
    <p:sldLayoutId id="214748371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object 19">
            <a:extLst>
              <a:ext uri="{FF2B5EF4-FFF2-40B4-BE49-F238E27FC236}">
                <a16:creationId xmlns:a16="http://schemas.microsoft.com/office/drawing/2014/main" id="{58151EB2-9138-5D4C-BE7D-7142BFA0C792}"/>
              </a:ext>
            </a:extLst>
          </p:cNvPr>
          <p:cNvSpPr txBox="1">
            <a:spLocks/>
          </p:cNvSpPr>
          <p:nvPr/>
        </p:nvSpPr>
        <p:spPr>
          <a:xfrm>
            <a:off x="437135" y="278245"/>
            <a:ext cx="4252852" cy="5056549"/>
          </a:xfrm>
          <a:prstGeom prst="rect">
            <a:avLst/>
          </a:prstGeom>
        </p:spPr>
        <p:txBody>
          <a:bodyPr vert="horz" wrap="square" lIns="0" tIns="8926" rIns="0" bIns="0" rtlCol="0" anchor="t">
            <a:spAutoFit/>
          </a:bodyPr>
          <a:lstStyle>
            <a:lvl1pPr>
              <a:defRPr sz="3163" b="1" i="0">
                <a:solidFill>
                  <a:schemeClr val="tx1"/>
                </a:solidFill>
                <a:latin typeface="Arial"/>
                <a:ea typeface="+mj-ea"/>
                <a:cs typeface="Arial"/>
              </a:defRPr>
            </a:lvl1pPr>
          </a:lstStyle>
          <a:p>
            <a:r>
              <a:rPr lang="en-AU" sz="2000" dirty="0">
                <a:solidFill>
                  <a:srgbClr val="80CFD5"/>
                </a:solidFill>
              </a:rPr>
              <a:t>Open-ended Working Group on Ageing for the purpose of strengthening the protection</a:t>
            </a:r>
            <a:br>
              <a:rPr lang="en-AU" sz="2000" dirty="0">
                <a:solidFill>
                  <a:srgbClr val="80CFD5"/>
                </a:solidFill>
              </a:rPr>
            </a:br>
            <a:r>
              <a:rPr lang="en-AU" sz="2000" dirty="0">
                <a:solidFill>
                  <a:srgbClr val="80CFD5"/>
                </a:solidFill>
              </a:rPr>
              <a:t>of the human rights of older persons</a:t>
            </a:r>
          </a:p>
          <a:p>
            <a:pPr marL="8890" marR="3175" latinLnBrk="1" hangingPunct="0">
              <a:tabLst>
                <a:tab pos="1092644" algn="l"/>
              </a:tabLst>
              <a:defRPr/>
            </a:pPr>
            <a:endParaRPr lang="en-AU" sz="2000" kern="0" spc="-4" dirty="0"/>
          </a:p>
          <a:p>
            <a:pPr marL="8890" marR="3175" latinLnBrk="1" hangingPunct="0">
              <a:tabLst>
                <a:tab pos="1092644" algn="l"/>
              </a:tabLst>
              <a:defRPr/>
            </a:pPr>
            <a:endParaRPr kumimoji="0" lang="en-AU" sz="2000" b="1" i="0" u="none" strike="noStrike" kern="0" cap="none" spc="-4" normalizeH="0" baseline="0" noProof="0" dirty="0">
              <a:ln>
                <a:noFill/>
              </a:ln>
              <a:effectLst/>
              <a:uLnTx/>
              <a:uFillTx/>
              <a:latin typeface="Arial"/>
              <a:ea typeface="+mj-ea"/>
              <a:cs typeface="Arial"/>
            </a:endParaRPr>
          </a:p>
          <a:p>
            <a:pPr marL="8890" marR="3175" latinLnBrk="1" hangingPunct="0">
              <a:tabLst>
                <a:tab pos="1092644" algn="l"/>
              </a:tabLst>
              <a:defRPr/>
            </a:pPr>
            <a:r>
              <a:rPr kumimoji="0" lang="en-AU" sz="2000" b="1" i="0" u="none" strike="noStrike" kern="0" cap="none" spc="-4" normalizeH="0" baseline="0" noProof="0" dirty="0">
                <a:ln>
                  <a:noFill/>
                </a:ln>
                <a:effectLst/>
                <a:uLnTx/>
                <a:uFillTx/>
                <a:latin typeface="Arial"/>
                <a:ea typeface="+mj-ea"/>
                <a:cs typeface="Arial"/>
              </a:rPr>
              <a:t>Focus Area: </a:t>
            </a:r>
          </a:p>
          <a:p>
            <a:pPr marL="8890" marR="3175" latinLnBrk="1" hangingPunct="0">
              <a:tabLst>
                <a:tab pos="1092644" algn="l"/>
              </a:tabLst>
              <a:defRPr/>
            </a:pPr>
            <a:endParaRPr kumimoji="0" lang="en-AU" sz="2400" b="1" i="0" u="none" strike="noStrike" kern="0" cap="none" spc="-4" normalizeH="0" baseline="0" noProof="0" dirty="0">
              <a:ln>
                <a:noFill/>
              </a:ln>
              <a:effectLst/>
              <a:uLnTx/>
              <a:uFillTx/>
              <a:latin typeface="Arial"/>
              <a:ea typeface="+mj-ea"/>
              <a:cs typeface="Arial"/>
            </a:endParaRPr>
          </a:p>
          <a:p>
            <a:pPr marL="8890" marR="3175" latinLnBrk="1" hangingPunct="0">
              <a:tabLst>
                <a:tab pos="1092644" algn="l"/>
              </a:tabLst>
              <a:defRPr/>
            </a:pPr>
            <a:r>
              <a:rPr kumimoji="0" lang="en-AU" sz="2400" b="1" i="0" u="none" strike="noStrike" kern="0" cap="none" spc="-4" normalizeH="0" baseline="0" noProof="0" dirty="0">
                <a:ln>
                  <a:noFill/>
                </a:ln>
                <a:solidFill>
                  <a:srgbClr val="F16D67"/>
                </a:solidFill>
                <a:effectLst/>
                <a:uLnTx/>
                <a:uFillTx/>
                <a:latin typeface="Arial"/>
                <a:ea typeface="+mj-ea"/>
                <a:cs typeface="Arial"/>
              </a:rPr>
              <a:t>Access to Justice</a:t>
            </a:r>
          </a:p>
          <a:p>
            <a:pPr marL="8890" marR="3175" latinLnBrk="1" hangingPunct="0">
              <a:tabLst>
                <a:tab pos="1092644" algn="l"/>
              </a:tabLst>
              <a:defRPr/>
            </a:pPr>
            <a:endParaRPr lang="en-AU" sz="2400" kern="0" spc="-4" dirty="0">
              <a:solidFill>
                <a:srgbClr val="F16D67"/>
              </a:solidFill>
            </a:endParaRPr>
          </a:p>
          <a:p>
            <a:pPr marL="8890" marR="3175" latinLnBrk="1" hangingPunct="0">
              <a:tabLst>
                <a:tab pos="1092644" algn="l"/>
              </a:tabLst>
              <a:defRPr/>
            </a:pPr>
            <a:endParaRPr lang="en-AU" sz="2400" kern="0" spc="-4" dirty="0">
              <a:solidFill>
                <a:srgbClr val="F16D67"/>
              </a:solidFill>
              <a:ea typeface="+mj-ea"/>
            </a:endParaRPr>
          </a:p>
          <a:p>
            <a:pPr marL="8890" marR="3175" latinLnBrk="1" hangingPunct="0">
              <a:tabLst>
                <a:tab pos="1092644" algn="l"/>
              </a:tabLst>
              <a:defRPr/>
            </a:pPr>
            <a:endParaRPr lang="en-AU" sz="2400" kern="0" spc="-4" dirty="0">
              <a:solidFill>
                <a:srgbClr val="F16D67"/>
              </a:solidFill>
            </a:endParaRPr>
          </a:p>
          <a:p>
            <a:pPr marL="8890" marR="3175" latinLnBrk="1" hangingPunct="0">
              <a:tabLst>
                <a:tab pos="1092644" algn="l"/>
              </a:tabLst>
              <a:defRPr/>
            </a:pPr>
            <a:r>
              <a:rPr lang="en-AU" sz="1800" kern="0" spc="-4" dirty="0"/>
              <a:t>31 March 2021, Item 6</a:t>
            </a:r>
          </a:p>
          <a:p>
            <a:pPr marL="8890" marR="3175" latinLnBrk="1" hangingPunct="0">
              <a:tabLst>
                <a:tab pos="1092644" algn="l"/>
              </a:tabLst>
              <a:defRPr/>
            </a:pPr>
            <a:endParaRPr lang="en-US" sz="2400" dirty="0">
              <a:solidFill>
                <a:srgbClr val="F16D67"/>
              </a:solidFill>
              <a:ea typeface="+mj-ea"/>
            </a:endParaRPr>
          </a:p>
        </p:txBody>
      </p:sp>
      <p:sp>
        <p:nvSpPr>
          <p:cNvPr id="24" name="object 20">
            <a:extLst>
              <a:ext uri="{FF2B5EF4-FFF2-40B4-BE49-F238E27FC236}">
                <a16:creationId xmlns:a16="http://schemas.microsoft.com/office/drawing/2014/main" id="{A3F8F797-644E-2046-9AB7-BAAB966EA3ED}"/>
              </a:ext>
            </a:extLst>
          </p:cNvPr>
          <p:cNvSpPr txBox="1"/>
          <p:nvPr/>
        </p:nvSpPr>
        <p:spPr>
          <a:xfrm>
            <a:off x="437135" y="5971157"/>
            <a:ext cx="3125633" cy="316790"/>
          </a:xfrm>
          <a:prstGeom prst="rect">
            <a:avLst/>
          </a:prstGeom>
        </p:spPr>
        <p:txBody>
          <a:bodyPr vert="horz" wrap="square" lIns="0" tIns="8926" rIns="0" bIns="0" rtlCol="0">
            <a:spAutoFit/>
          </a:bodyPr>
          <a:lstStyle/>
          <a:p>
            <a:pPr marL="8927" defTabSz="642732">
              <a:spcBef>
                <a:spcPts val="70"/>
              </a:spcBef>
            </a:pPr>
            <a:r>
              <a:rPr lang="en-AU" sz="2000">
                <a:solidFill>
                  <a:prstClr val="black"/>
                </a:solidFill>
                <a:latin typeface="Arial"/>
                <a:cs typeface="Arial"/>
              </a:rPr>
              <a:t>Bill Mitchell</a:t>
            </a:r>
            <a:endParaRPr sz="2000">
              <a:solidFill>
                <a:prstClr val="black"/>
              </a:solidFill>
              <a:latin typeface="Arial"/>
              <a:cs typeface="Arial"/>
            </a:endParaRPr>
          </a:p>
        </p:txBody>
      </p:sp>
    </p:spTree>
    <p:extLst>
      <p:ext uri="{BB962C8B-B14F-4D97-AF65-F5344CB8AC3E}">
        <p14:creationId xmlns:p14="http://schemas.microsoft.com/office/powerpoint/2010/main" val="1908321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51721" y="1181603"/>
            <a:ext cx="8510219" cy="4492694"/>
          </a:xfrm>
          <a:prstGeom prst="rect">
            <a:avLst/>
          </a:prstGeom>
        </p:spPr>
        <p:txBody>
          <a:bodyPr vert="horz" wrap="square" lIns="0" tIns="90604" rIns="0" bIns="0" rtlCol="0">
            <a:spAutoFit/>
          </a:bodyPr>
          <a:lstStyle/>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Older persons’ need to access justice is heightened by other factors such as gender, indigenous status, race, socio economic status, health, geographic and social isolation, living and care arrangements, incarceration or detention. </a:t>
            </a: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Despite this increased need, access to justice is more restricted for older persons with these intersecting factors</a:t>
            </a: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So, for older persons, the greater their need to access justice, the lesser chance it will be attained</a:t>
            </a:r>
            <a:endParaRPr lang="en-AU" sz="2200" i="1" dirty="0">
              <a:cs typeface="Arial" panose="020B0604020202020204" pitchFamily="34" charset="0"/>
            </a:endParaRPr>
          </a:p>
          <a:p>
            <a:pPr marL="800100" lvl="1" indent="-342900">
              <a:spcBef>
                <a:spcPts val="600"/>
              </a:spcBef>
              <a:spcAft>
                <a:spcPts val="600"/>
              </a:spcAft>
              <a:buFont typeface="System Font Regular"/>
              <a:buChar char="⌜"/>
            </a:pPr>
            <a:r>
              <a:rPr lang="en-AU" sz="2000" i="1" dirty="0">
                <a:cs typeface="Arial" panose="020B0604020202020204" pitchFamily="34" charset="0"/>
              </a:rPr>
              <a:t>The forms of injustice that widows are subjected to – based on the intersection of their status as a widow, their gender, and often their age – are manifold, with some being widespread and others more culturally specific. </a:t>
            </a:r>
            <a:r>
              <a:rPr lang="en-AU" sz="2000" dirty="0">
                <a:cs typeface="Arial" panose="020B0604020202020204" pitchFamily="34" charset="0"/>
              </a:rPr>
              <a:t>(WHO, Ageism Report)</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378345"/>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Intersectionality</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15440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51721" y="1179179"/>
            <a:ext cx="8510219" cy="4738915"/>
          </a:xfrm>
          <a:prstGeom prst="rect">
            <a:avLst/>
          </a:prstGeom>
        </p:spPr>
        <p:txBody>
          <a:bodyPr vert="horz" wrap="square" lIns="0" tIns="90604" rIns="0" bIns="0" rtlCol="0">
            <a:spAutoFit/>
          </a:bodyPr>
          <a:lstStyle/>
          <a:p>
            <a:pPr>
              <a:spcBef>
                <a:spcPts val="600"/>
              </a:spcBef>
              <a:spcAft>
                <a:spcPts val="600"/>
              </a:spcAft>
            </a:pPr>
            <a:r>
              <a:rPr lang="en-AU" sz="2200" b="1" dirty="0">
                <a:cs typeface="Arial" panose="020B0604020202020204" pitchFamily="34" charset="0"/>
              </a:rPr>
              <a:t>The Secretary-General’s suggested solution </a:t>
            </a:r>
            <a:r>
              <a:rPr lang="en-AU" sz="2200" dirty="0">
                <a:cs typeface="Arial" panose="020B0604020202020204" pitchFamily="34" charset="0"/>
              </a:rPr>
              <a:t>to</a:t>
            </a:r>
            <a:r>
              <a:rPr lang="en-AU" sz="2200" b="1" dirty="0">
                <a:cs typeface="Arial" panose="020B0604020202020204" pitchFamily="34" charset="0"/>
              </a:rPr>
              <a:t> </a:t>
            </a:r>
            <a:r>
              <a:rPr lang="en-AU" sz="2200" dirty="0">
                <a:cs typeface="Arial" panose="020B0604020202020204" pitchFamily="34" charset="0"/>
              </a:rPr>
              <a:t>COVID-19’s impact on older persons’ human rights is a strengthened international legal framework.</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The absence of a clear, enforceable right to access justice means: </a:t>
            </a:r>
          </a:p>
          <a:p>
            <a:pPr marL="649288" lvl="1" indent="-342900">
              <a:spcBef>
                <a:spcPts val="600"/>
              </a:spcBef>
              <a:spcAft>
                <a:spcPts val="600"/>
              </a:spcAft>
              <a:buFont typeface="System Font Regular"/>
              <a:buChar char="⌜"/>
            </a:pPr>
            <a:r>
              <a:rPr lang="en-AU" sz="2200" dirty="0">
                <a:cs typeface="Arial" panose="020B0604020202020204" pitchFamily="34" charset="0"/>
              </a:rPr>
              <a:t>Ageism, age discrimination, hate speech and stigma will continue unabated </a:t>
            </a:r>
            <a:r>
              <a:rPr lang="en-AU" sz="2000" dirty="0">
                <a:cs typeface="Arial" panose="020B0604020202020204" pitchFamily="34" charset="0"/>
              </a:rPr>
              <a:t>as will the impacts of older persons</a:t>
            </a:r>
          </a:p>
          <a:p>
            <a:pPr marL="649288" lvl="1" indent="-342900">
              <a:spcBef>
                <a:spcPts val="600"/>
              </a:spcBef>
              <a:spcAft>
                <a:spcPts val="600"/>
              </a:spcAft>
              <a:buFont typeface="System Font Regular"/>
              <a:buChar char="⌜"/>
            </a:pPr>
            <a:r>
              <a:rPr lang="en-AU" sz="2200" dirty="0">
                <a:cs typeface="Arial" panose="020B0604020202020204" pitchFamily="34" charset="0"/>
              </a:rPr>
              <a:t>Violence, abuse and neglect will remain hidden without law enforcement and judicial oversight</a:t>
            </a:r>
          </a:p>
          <a:p>
            <a:pPr marL="649288" lvl="1" indent="-342900">
              <a:spcBef>
                <a:spcPts val="600"/>
              </a:spcBef>
              <a:spcAft>
                <a:spcPts val="600"/>
              </a:spcAft>
              <a:buFont typeface="System Font Regular"/>
              <a:buChar char="⌜"/>
            </a:pPr>
            <a:r>
              <a:rPr lang="en-AU" sz="2200" dirty="0">
                <a:cs typeface="Arial" panose="020B0604020202020204" pitchFamily="34" charset="0"/>
              </a:rPr>
              <a:t>Health care will not be provided on an equal basis</a:t>
            </a:r>
          </a:p>
          <a:p>
            <a:pPr marL="649288" lvl="1" indent="-342900">
              <a:spcBef>
                <a:spcPts val="600"/>
              </a:spcBef>
              <a:spcAft>
                <a:spcPts val="600"/>
              </a:spcAft>
              <a:buFont typeface="System Font Regular"/>
              <a:buChar char="⌜"/>
            </a:pPr>
            <a:r>
              <a:rPr lang="en-AU" sz="2200" dirty="0">
                <a:cs typeface="Arial" panose="020B0604020202020204" pitchFamily="34" charset="0"/>
              </a:rPr>
              <a:t>Emergency situations mean the right to life is in peril</a:t>
            </a:r>
          </a:p>
          <a:p>
            <a:pPr marL="649288" lvl="1" indent="-342900">
              <a:spcBef>
                <a:spcPts val="600"/>
              </a:spcBef>
              <a:spcAft>
                <a:spcPts val="600"/>
              </a:spcAft>
              <a:buFont typeface="System Font Regular"/>
              <a:buChar char="⌜"/>
            </a:pPr>
            <a:r>
              <a:rPr lang="en-AU" sz="2200" dirty="0">
                <a:cs typeface="Arial" panose="020B0604020202020204" pitchFamily="34" charset="0"/>
              </a:rPr>
              <a:t>Detention and confinement remains without proper accountability, monitoring or review</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378345"/>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COVID-19</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2630651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51721" y="1181603"/>
            <a:ext cx="8510219" cy="4061806"/>
          </a:xfrm>
          <a:prstGeom prst="rect">
            <a:avLst/>
          </a:prstGeom>
        </p:spPr>
        <p:txBody>
          <a:bodyPr vert="horz" wrap="square" lIns="0" tIns="90604" rIns="0" bIns="0" rtlCol="0">
            <a:spAutoFit/>
          </a:bodyPr>
          <a:lstStyle/>
          <a:p>
            <a:pPr>
              <a:spcBef>
                <a:spcPts val="600"/>
              </a:spcBef>
              <a:spcAft>
                <a:spcPts val="600"/>
              </a:spcAft>
            </a:pPr>
            <a:r>
              <a:rPr lang="en-AU" sz="2200" b="1" dirty="0">
                <a:cs typeface="Arial" panose="020B0604020202020204" pitchFamily="34" charset="0"/>
              </a:rPr>
              <a:t>Older persons don’t have equity of access or recognition</a:t>
            </a:r>
            <a:r>
              <a:rPr lang="en-AU" sz="2200" dirty="0">
                <a:cs typeface="Arial" panose="020B0604020202020204" pitchFamily="34" charset="0"/>
              </a:rPr>
              <a:t>:</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Court Equal Treatment </a:t>
            </a:r>
            <a:r>
              <a:rPr lang="en-AU" sz="2200" dirty="0" err="1">
                <a:cs typeface="Arial" panose="020B0604020202020204" pitchFamily="34" charset="0"/>
              </a:rPr>
              <a:t>Benchbooks</a:t>
            </a:r>
            <a:r>
              <a:rPr lang="en-AU" sz="2200" dirty="0">
                <a:cs typeface="Arial" panose="020B0604020202020204" pitchFamily="34" charset="0"/>
              </a:rPr>
              <a:t> don’t include older age</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Access to formal legal aid systems is poor (~1% of all grants of aid) </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Older complaints under federal anti-discrimination laws are lowest of all groups (~3% of all complaints)</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There are no specific criminal laws against elder abuse</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Half of all long-term care residents experience restrictive practices without effective regulation or redress</a:t>
            </a:r>
          </a:p>
          <a:p>
            <a:pPr>
              <a:spcBef>
                <a:spcPts val="600"/>
              </a:spcBef>
              <a:spcAft>
                <a:spcPts val="600"/>
              </a:spcAft>
            </a:pPr>
            <a:r>
              <a:rPr lang="en-AU" sz="2200" dirty="0">
                <a:cs typeface="Arial" panose="020B0604020202020204" pitchFamily="34" charset="0"/>
              </a:rPr>
              <a:t>Specialist programs do make a difference but need normative guidance</a:t>
            </a:r>
            <a:endParaRPr lang="en-AU" sz="2200" b="1" dirty="0">
              <a:cs typeface="Arial" panose="020B0604020202020204" pitchFamily="34" charset="0"/>
            </a:endParaRP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747677"/>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The Australian Context</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860509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51721" y="1181603"/>
            <a:ext cx="8510219" cy="3754030"/>
          </a:xfrm>
          <a:prstGeom prst="rect">
            <a:avLst/>
          </a:prstGeom>
        </p:spPr>
        <p:txBody>
          <a:bodyPr vert="horz" wrap="square" lIns="0" tIns="90604" rIns="0" bIns="0" rtlCol="0">
            <a:spAutoFit/>
          </a:bodyPr>
          <a:lstStyle/>
          <a:p>
            <a:pPr>
              <a:spcBef>
                <a:spcPts val="600"/>
              </a:spcBef>
              <a:spcAft>
                <a:spcPts val="600"/>
              </a:spcAft>
            </a:pPr>
            <a:r>
              <a:rPr lang="en-AU" sz="2200" b="1" dirty="0">
                <a:cs typeface="Arial" panose="020B0604020202020204" pitchFamily="34" charset="0"/>
              </a:rPr>
              <a:t>Older Indigenous Persons have specific access to justice needs</a:t>
            </a:r>
            <a:r>
              <a:rPr lang="en-AU" sz="2200" dirty="0">
                <a:cs typeface="Arial" panose="020B0604020202020204" pitchFamily="34" charset="0"/>
              </a:rPr>
              <a:t>:</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Factors recognised have included historic, cultural and trauma-related issues including historical abuses such as stolen wages and institutionalization and the impacts of colonization. </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Their lived experience reflects the intersection of Ageism, racism, ableism compounded by remoteness and linguistic and cultural issues</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The importance of kinship care models </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The need to </a:t>
            </a:r>
            <a:r>
              <a:rPr lang="en-AU" sz="2200" dirty="0" err="1">
                <a:cs typeface="Arial" panose="020B0604020202020204" pitchFamily="34" charset="0"/>
              </a:rPr>
              <a:t>honor</a:t>
            </a:r>
            <a:r>
              <a:rPr lang="en-AU" sz="2200" dirty="0">
                <a:cs typeface="Arial" panose="020B0604020202020204" pitchFamily="34" charset="0"/>
              </a:rPr>
              <a:t> and support their role as community elders and leaders of self-determination</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747677"/>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The Australian Context</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2870695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51721" y="1181603"/>
            <a:ext cx="8510219" cy="4431138"/>
          </a:xfrm>
          <a:prstGeom prst="rect">
            <a:avLst/>
          </a:prstGeom>
        </p:spPr>
        <p:txBody>
          <a:bodyPr vert="horz" wrap="square" lIns="0" tIns="90604" rIns="0" bIns="0" rtlCol="0">
            <a:spAutoFit/>
          </a:bodyPr>
          <a:lstStyle/>
          <a:p>
            <a:pPr>
              <a:spcBef>
                <a:spcPts val="600"/>
              </a:spcBef>
              <a:spcAft>
                <a:spcPts val="600"/>
              </a:spcAft>
            </a:pPr>
            <a:r>
              <a:rPr lang="en-US" sz="2200">
                <a:cs typeface="Arial" panose="020B0604020202020204" pitchFamily="34" charset="0"/>
              </a:rPr>
              <a:t>Two of Australian peak bodies, </a:t>
            </a:r>
            <a:r>
              <a:rPr lang="en-US" sz="2200">
                <a:solidFill>
                  <a:srgbClr val="F16D67"/>
                </a:solidFill>
                <a:cs typeface="Arial" panose="020B0604020202020204" pitchFamily="34" charset="0"/>
              </a:rPr>
              <a:t>Community Legal Centres Australia </a:t>
            </a:r>
            <a:r>
              <a:rPr lang="en-US" sz="2200">
                <a:cs typeface="Arial" panose="020B0604020202020204" pitchFamily="34" charset="0"/>
              </a:rPr>
              <a:t>and the </a:t>
            </a:r>
            <a:r>
              <a:rPr lang="en-US" sz="2200">
                <a:solidFill>
                  <a:srgbClr val="F16D67"/>
                </a:solidFill>
                <a:cs typeface="Arial" panose="020B0604020202020204" pitchFamily="34" charset="0"/>
              </a:rPr>
              <a:t>Law Council of Australia </a:t>
            </a:r>
            <a:r>
              <a:rPr lang="en-US" sz="2200">
                <a:cs typeface="Arial" panose="020B0604020202020204" pitchFamily="34" charset="0"/>
              </a:rPr>
              <a:t>have called for drafting to begin on a Convention on the Rights of Older Persons:</a:t>
            </a:r>
          </a:p>
          <a:p>
            <a:pPr>
              <a:spcBef>
                <a:spcPts val="600"/>
              </a:spcBef>
              <a:spcAft>
                <a:spcPts val="600"/>
              </a:spcAft>
            </a:pPr>
            <a:r>
              <a:rPr lang="en-US" sz="2200">
                <a:cs typeface="Arial" panose="020B0604020202020204" pitchFamily="34" charset="0"/>
              </a:rPr>
              <a:t>	</a:t>
            </a:r>
          </a:p>
          <a:p>
            <a:pPr>
              <a:spcBef>
                <a:spcPts val="600"/>
              </a:spcBef>
              <a:spcAft>
                <a:spcPts val="600"/>
              </a:spcAft>
            </a:pPr>
            <a:r>
              <a:rPr lang="en-US" sz="2200" i="1">
                <a:cs typeface="Arial" panose="020B0604020202020204" pitchFamily="34" charset="0"/>
              </a:rPr>
              <a:t>Older persons’ human rights </a:t>
            </a:r>
            <a:r>
              <a:rPr lang="en-AU" sz="2200" i="1"/>
              <a:t>should be reflected and articulated in a focused international treaty.</a:t>
            </a:r>
            <a:endParaRPr lang="en-AU" sz="2200" i="1">
              <a:cs typeface="Arial" panose="020B0604020202020204" pitchFamily="34" charset="0"/>
            </a:endParaRPr>
          </a:p>
          <a:p>
            <a:pPr>
              <a:spcBef>
                <a:spcPts val="600"/>
              </a:spcBef>
              <a:spcAft>
                <a:spcPts val="600"/>
              </a:spcAft>
            </a:pPr>
            <a:endParaRPr lang="en-AU" sz="2200">
              <a:cs typeface="Arial" panose="020B0604020202020204" pitchFamily="34" charset="0"/>
            </a:endParaRPr>
          </a:p>
          <a:p>
            <a:pPr>
              <a:spcBef>
                <a:spcPts val="600"/>
              </a:spcBef>
              <a:spcAft>
                <a:spcPts val="600"/>
              </a:spcAft>
            </a:pPr>
            <a:r>
              <a:rPr lang="en-AU" sz="2200">
                <a:cs typeface="Arial" panose="020B0604020202020204" pitchFamily="34" charset="0"/>
              </a:rPr>
              <a:t>They have echoed the Secretary-General’s call for a stronger legal framework at the international level, to protect the human rights of older persons – both in emergency settings, such as pandemics, and in everyday settings</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747677"/>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The Australian Context</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3029001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9">
            <a:extLst>
              <a:ext uri="{FF2B5EF4-FFF2-40B4-BE49-F238E27FC236}">
                <a16:creationId xmlns:a16="http://schemas.microsoft.com/office/drawing/2014/main" id="{F636291E-A7E0-C04B-9D08-98DBD862833A}"/>
              </a:ext>
            </a:extLst>
          </p:cNvPr>
          <p:cNvSpPr txBox="1">
            <a:spLocks/>
          </p:cNvSpPr>
          <p:nvPr/>
        </p:nvSpPr>
        <p:spPr>
          <a:xfrm>
            <a:off x="633781" y="1179524"/>
            <a:ext cx="2838624" cy="1524813"/>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Community </a:t>
            </a:r>
          </a:p>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Legal </a:t>
            </a:r>
          </a:p>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Centres </a:t>
            </a:r>
          </a:p>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Australia</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
        <p:nvSpPr>
          <p:cNvPr id="6" name="object 14">
            <a:extLst>
              <a:ext uri="{FF2B5EF4-FFF2-40B4-BE49-F238E27FC236}">
                <a16:creationId xmlns:a16="http://schemas.microsoft.com/office/drawing/2014/main" id="{1311F28F-4B59-1D41-83D8-95C292048CFC}"/>
              </a:ext>
            </a:extLst>
          </p:cNvPr>
          <p:cNvSpPr txBox="1"/>
          <p:nvPr/>
        </p:nvSpPr>
        <p:spPr>
          <a:xfrm>
            <a:off x="3061538" y="1179524"/>
            <a:ext cx="8496681" cy="1445706"/>
          </a:xfrm>
          <a:prstGeom prst="rect">
            <a:avLst/>
          </a:prstGeom>
        </p:spPr>
        <p:txBody>
          <a:bodyPr vert="horz" wrap="square" lIns="0" tIns="90604" rIns="0" bIns="0" rtlCol="0">
            <a:spAutoFit/>
          </a:bodyPr>
          <a:lstStyle/>
          <a:p>
            <a:pPr marL="342900" indent="-342900">
              <a:buFont typeface="Arial" panose="020B0604020202020204" pitchFamily="34" charset="0"/>
              <a:buChar char="•"/>
            </a:pPr>
            <a:r>
              <a:rPr lang="en-AU" sz="2200">
                <a:cs typeface="Arial" panose="020B0604020202020204" pitchFamily="34" charset="0"/>
              </a:rPr>
              <a:t>Community Legal Centres Australia is the national peak body for the community legal sector, more than 170 centres across Australia </a:t>
            </a:r>
          </a:p>
          <a:p>
            <a:pPr marL="342900" indent="-342900">
              <a:buFont typeface="Arial" panose="020B0604020202020204" pitchFamily="34" charset="0"/>
              <a:buChar char="•"/>
            </a:pPr>
            <a:endParaRPr lang="en-AU" sz="2200">
              <a:cs typeface="Arial" panose="020B0604020202020204" pitchFamily="34" charset="0"/>
            </a:endParaRPr>
          </a:p>
          <a:p>
            <a:pPr marL="342900" indent="-342900">
              <a:buFont typeface="Arial" panose="020B0604020202020204" pitchFamily="34" charset="0"/>
              <a:buChar char="•"/>
            </a:pPr>
            <a:r>
              <a:rPr lang="en-AU" sz="2200">
                <a:cs typeface="Arial" panose="020B0604020202020204" pitchFamily="34" charset="0"/>
              </a:rPr>
              <a:t>An organization with ECOSOC special consultative status</a:t>
            </a:r>
          </a:p>
        </p:txBody>
      </p:sp>
    </p:spTree>
    <p:extLst>
      <p:ext uri="{BB962C8B-B14F-4D97-AF65-F5344CB8AC3E}">
        <p14:creationId xmlns:p14="http://schemas.microsoft.com/office/powerpoint/2010/main" val="79374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a:extLst>
              <a:ext uri="{FF2B5EF4-FFF2-40B4-BE49-F238E27FC236}">
                <a16:creationId xmlns:a16="http://schemas.microsoft.com/office/drawing/2014/main" id="{B7EE1EED-EBC6-B046-89FD-30BA3E3348B7}"/>
              </a:ext>
            </a:extLst>
          </p:cNvPr>
          <p:cNvSpPr txBox="1">
            <a:spLocks/>
          </p:cNvSpPr>
          <p:nvPr/>
        </p:nvSpPr>
        <p:spPr>
          <a:xfrm>
            <a:off x="1291505" y="3164602"/>
            <a:ext cx="2272685" cy="470678"/>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3000" b="1" i="0" u="none" strike="noStrike" kern="0" cap="none" spc="0" normalizeH="0" baseline="0" noProof="0">
                <a:ln>
                  <a:noFill/>
                </a:ln>
                <a:solidFill>
                  <a:sysClr val="windowText" lastClr="000000"/>
                </a:solidFill>
                <a:effectLst/>
                <a:uLnTx/>
                <a:uFillTx/>
                <a:latin typeface="Arial"/>
                <a:ea typeface="+mj-ea"/>
                <a:cs typeface="Arial"/>
              </a:rPr>
              <a:t>Thank </a:t>
            </a:r>
            <a:r>
              <a:rPr kumimoji="0" lang="en-AU" sz="3000" b="1" i="0" u="none" strike="noStrike" kern="0" cap="none" spc="-4" normalizeH="0" baseline="0" noProof="0">
                <a:ln>
                  <a:noFill/>
                </a:ln>
                <a:solidFill>
                  <a:sysClr val="windowText" lastClr="000000"/>
                </a:solidFill>
                <a:effectLst/>
                <a:uLnTx/>
                <a:uFillTx/>
                <a:latin typeface="Arial"/>
                <a:ea typeface="+mj-ea"/>
                <a:cs typeface="Arial"/>
              </a:rPr>
              <a:t>you</a:t>
            </a:r>
            <a:r>
              <a:rPr kumimoji="0" lang="en-AU" sz="3000" b="1" i="0" u="none" strike="noStrike" kern="0" cap="none" spc="0" normalizeH="0" baseline="0" noProof="0">
                <a:ln>
                  <a:noFill/>
                </a:ln>
                <a:solidFill>
                  <a:sysClr val="windowText" lastClr="000000"/>
                </a:solidFill>
                <a:effectLst/>
                <a:uLnTx/>
                <a:uFillTx/>
                <a:latin typeface="Arial"/>
                <a:ea typeface="+mj-ea"/>
                <a:cs typeface="Arial"/>
              </a:rPr>
              <a:t>!</a:t>
            </a:r>
          </a:p>
        </p:txBody>
      </p:sp>
    </p:spTree>
    <p:extLst>
      <p:ext uri="{BB962C8B-B14F-4D97-AF65-F5344CB8AC3E}">
        <p14:creationId xmlns:p14="http://schemas.microsoft.com/office/powerpoint/2010/main" val="3475019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68691" y="1179525"/>
            <a:ext cx="8522745" cy="3415476"/>
          </a:xfrm>
          <a:prstGeom prst="rect">
            <a:avLst/>
          </a:prstGeom>
        </p:spPr>
        <p:txBody>
          <a:bodyPr vert="horz" wrap="square" lIns="0" tIns="90604" rIns="0" bIns="0" rtlCol="0">
            <a:spAutoFit/>
          </a:bodyPr>
          <a:lstStyle/>
          <a:p>
            <a:pPr>
              <a:spcBef>
                <a:spcPts val="600"/>
              </a:spcBef>
              <a:spcAft>
                <a:spcPts val="600"/>
              </a:spcAft>
            </a:pPr>
            <a:r>
              <a:rPr lang="en-US" sz="2200" b="1" dirty="0">
                <a:cs typeface="Arial" panose="020B0604020202020204" pitchFamily="34" charset="0"/>
              </a:rPr>
              <a:t>Older persons are in a ‘justice gap’</a:t>
            </a:r>
            <a:endParaRPr lang="en-AU" sz="2200" b="1" dirty="0">
              <a:cs typeface="Arial" panose="020B0604020202020204" pitchFamily="34" charset="0"/>
            </a:endParaRPr>
          </a:p>
          <a:p>
            <a:pPr marL="285750" indent="-285750">
              <a:spcBef>
                <a:spcPts val="600"/>
              </a:spcBef>
              <a:spcAft>
                <a:spcPts val="600"/>
              </a:spcAft>
              <a:buFont typeface="Arial" panose="020B0604020202020204" pitchFamily="34" charset="0"/>
              <a:buChar char="•"/>
            </a:pPr>
            <a:r>
              <a:rPr lang="en-US" sz="2200" dirty="0">
                <a:cs typeface="Arial" panose="020B0604020202020204" pitchFamily="34" charset="0"/>
              </a:rPr>
              <a:t>The absence of a dedicated international normative instrument significantly limits older persons’ access to justice </a:t>
            </a:r>
          </a:p>
          <a:p>
            <a:pPr marL="285750" indent="-285750">
              <a:spcBef>
                <a:spcPts val="600"/>
              </a:spcBef>
              <a:spcAft>
                <a:spcPts val="600"/>
              </a:spcAft>
              <a:buFont typeface="Arial" panose="020B0604020202020204" pitchFamily="34" charset="0"/>
              <a:buChar char="•"/>
            </a:pPr>
            <a:r>
              <a:rPr lang="en-GB" sz="2200" dirty="0">
                <a:cs typeface="Arial" panose="020B0604020202020204" pitchFamily="34" charset="0"/>
              </a:rPr>
              <a:t>UN human rights treaty bodies and thematic special procedures </a:t>
            </a:r>
            <a:r>
              <a:rPr lang="en-US" sz="2200" dirty="0">
                <a:cs typeface="Arial" panose="020B0604020202020204" pitchFamily="34" charset="0"/>
              </a:rPr>
              <a:t>don’t address older persons’ access to justice</a:t>
            </a:r>
          </a:p>
          <a:p>
            <a:pPr marL="285750" indent="-285750">
              <a:spcBef>
                <a:spcPts val="600"/>
              </a:spcBef>
              <a:spcAft>
                <a:spcPts val="600"/>
              </a:spcAft>
              <a:buFont typeface="Arial" panose="020B0604020202020204" pitchFamily="34" charset="0"/>
              <a:buChar char="•"/>
            </a:pPr>
            <a:r>
              <a:rPr lang="en-US" sz="2200" dirty="0">
                <a:cs typeface="Arial" panose="020B0604020202020204" pitchFamily="34" charset="0"/>
              </a:rPr>
              <a:t>The UN Principles for Older Persons </a:t>
            </a:r>
            <a:r>
              <a:rPr lang="en-AU" sz="2200" dirty="0">
                <a:cs typeface="Arial" panose="020B0604020202020204" pitchFamily="34" charset="0"/>
              </a:rPr>
              <a:t>are limited and aren’t binding</a:t>
            </a:r>
          </a:p>
          <a:p>
            <a:pPr marL="285750" indent="-285750">
              <a:spcBef>
                <a:spcPts val="600"/>
              </a:spcBef>
              <a:spcAft>
                <a:spcPts val="600"/>
              </a:spcAft>
              <a:buFont typeface="Arial" panose="020B0604020202020204" pitchFamily="34" charset="0"/>
              <a:buChar char="•"/>
            </a:pPr>
            <a:r>
              <a:rPr lang="en-AU" sz="2200" dirty="0">
                <a:cs typeface="Arial" panose="020B0604020202020204" pitchFamily="34" charset="0"/>
              </a:rPr>
              <a:t>The COVID-19 pandemic has impacted older person’s access to justice at a time when it was critical to their lives</a:t>
            </a:r>
            <a:endParaRPr lang="en-US" sz="2200" dirty="0">
              <a:cs typeface="Arial" panose="020B0604020202020204" pitchFamily="34" charset="0"/>
            </a:endParaRP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760501"/>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Overview of </a:t>
            </a:r>
          </a:p>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the Issues</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2590100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51721" y="1179525"/>
            <a:ext cx="8510219" cy="3907918"/>
          </a:xfrm>
          <a:prstGeom prst="rect">
            <a:avLst/>
          </a:prstGeom>
        </p:spPr>
        <p:txBody>
          <a:bodyPr vert="horz" wrap="square" lIns="0" tIns="90604" rIns="0" bIns="0" rtlCol="0">
            <a:spAutoFit/>
          </a:bodyPr>
          <a:lstStyle/>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The UN development agenda has not assisted</a:t>
            </a:r>
            <a:r>
              <a:rPr lang="en-AU" sz="2200" dirty="0">
                <a:cs typeface="Arial" panose="020B0604020202020204" pitchFamily="34" charset="0"/>
              </a:rPr>
              <a:t>: </a:t>
            </a:r>
            <a:endParaRPr lang="en-US" sz="2200" dirty="0">
              <a:cs typeface="Arial" panose="020B0604020202020204" pitchFamily="34" charset="0"/>
            </a:endParaRPr>
          </a:p>
          <a:p>
            <a:pPr marL="820738" lvl="1" indent="-342900">
              <a:spcBef>
                <a:spcPts val="600"/>
              </a:spcBef>
              <a:spcAft>
                <a:spcPts val="600"/>
              </a:spcAft>
              <a:buFont typeface="System Font Regular"/>
              <a:buChar char="⌜"/>
            </a:pPr>
            <a:r>
              <a:rPr lang="en-US" sz="2200" dirty="0">
                <a:cs typeface="Arial" panose="020B0604020202020204" pitchFamily="34" charset="0"/>
              </a:rPr>
              <a:t>SDG16 </a:t>
            </a:r>
            <a:r>
              <a:rPr lang="en-AU" sz="2200" dirty="0">
                <a:cs typeface="Arial" panose="020B0604020202020204" pitchFamily="34" charset="0"/>
              </a:rPr>
              <a:t>lacks specificity for older persons</a:t>
            </a:r>
          </a:p>
          <a:p>
            <a:pPr marL="820738" lvl="1" indent="-342900">
              <a:spcBef>
                <a:spcPts val="600"/>
              </a:spcBef>
              <a:spcAft>
                <a:spcPts val="600"/>
              </a:spcAft>
              <a:buFont typeface="System Font Regular"/>
              <a:buChar char="⌜"/>
            </a:pPr>
            <a:r>
              <a:rPr lang="en-AU" sz="2200" dirty="0">
                <a:cs typeface="Arial" panose="020B0604020202020204" pitchFamily="34" charset="0"/>
              </a:rPr>
              <a:t>MIPAA only recognises access to justice within a narrow focus</a:t>
            </a:r>
            <a:endParaRPr lang="en-US" sz="2200" dirty="0">
              <a:cs typeface="Arial" panose="020B0604020202020204" pitchFamily="34" charset="0"/>
            </a:endParaRP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Ageism remains a major factor and is a central framing issue for access to justice for older persons</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Like the UN Principles, age-friendliness is dependent on access to justice </a:t>
            </a: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No normative obligations means older person’s legal needs are not assessed + data is not collected = older persons are invisible</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760501"/>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Overview of </a:t>
            </a:r>
          </a:p>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the Issues</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2373433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51721" y="1181603"/>
            <a:ext cx="8510219" cy="5262135"/>
          </a:xfrm>
          <a:prstGeom prst="rect">
            <a:avLst/>
          </a:prstGeom>
        </p:spPr>
        <p:txBody>
          <a:bodyPr vert="horz" wrap="square" lIns="0" tIns="90604" rIns="0" bIns="0" rtlCol="0">
            <a:spAutoFit/>
          </a:bodyPr>
          <a:lstStyle/>
          <a:p>
            <a:pPr>
              <a:spcBef>
                <a:spcPts val="600"/>
              </a:spcBef>
              <a:spcAft>
                <a:spcPts val="600"/>
              </a:spcAft>
            </a:pPr>
            <a:r>
              <a:rPr lang="en-US" sz="2200" b="1" dirty="0">
                <a:cs typeface="Arial" panose="020B0604020202020204" pitchFamily="34" charset="0"/>
              </a:rPr>
              <a:t>How big is the justice gap for older persons?</a:t>
            </a: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637 Million* older persons face a justice gap: </a:t>
            </a:r>
          </a:p>
          <a:p>
            <a:pPr marL="800100" lvl="1" indent="-342900">
              <a:spcBef>
                <a:spcPts val="600"/>
              </a:spcBef>
              <a:spcAft>
                <a:spcPts val="600"/>
              </a:spcAft>
              <a:buFont typeface="System Font Regular"/>
              <a:buChar char="⌜"/>
            </a:pPr>
            <a:r>
              <a:rPr lang="en-US" sz="2200" dirty="0">
                <a:cs typeface="Arial" panose="020B0604020202020204" pitchFamily="34" charset="0"/>
              </a:rPr>
              <a:t>187 Million cannot access </a:t>
            </a:r>
            <a:r>
              <a:rPr lang="en-AU" sz="2200" dirty="0">
                <a:cs typeface="Arial" panose="020B0604020202020204" pitchFamily="34" charset="0"/>
              </a:rPr>
              <a:t>civil, administrative, or criminal justice </a:t>
            </a:r>
          </a:p>
          <a:p>
            <a:pPr marL="800100" lvl="1" indent="-342900">
              <a:spcBef>
                <a:spcPts val="600"/>
              </a:spcBef>
              <a:spcAft>
                <a:spcPts val="600"/>
              </a:spcAft>
              <a:buFont typeface="System Font Regular"/>
              <a:buChar char="⌜"/>
            </a:pPr>
            <a:r>
              <a:rPr lang="en-AU" sz="2200" dirty="0">
                <a:cs typeface="Arial" panose="020B0604020202020204" pitchFamily="34" charset="0"/>
              </a:rPr>
              <a:t>562 Million are excluded from the opportunities the law provides</a:t>
            </a:r>
          </a:p>
          <a:p>
            <a:pPr>
              <a:spcBef>
                <a:spcPts val="600"/>
              </a:spcBef>
              <a:spcAft>
                <a:spcPts val="600"/>
              </a:spcAft>
            </a:pPr>
            <a:r>
              <a:rPr lang="en-AU" sz="2200" b="1" dirty="0">
                <a:cs typeface="Arial" panose="020B0604020202020204" pitchFamily="34" charset="0"/>
              </a:rPr>
              <a:t>Why does this matter?</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Access to justice is a fundamentally important freestanding right</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Access to justice protects and promotes other human rights</a:t>
            </a:r>
          </a:p>
          <a:p>
            <a:pPr marL="342900" indent="-342900">
              <a:spcBef>
                <a:spcPts val="600"/>
              </a:spcBef>
              <a:spcAft>
                <a:spcPts val="600"/>
              </a:spcAft>
              <a:buFont typeface="Arial" panose="020B0604020202020204" pitchFamily="34" charset="0"/>
              <a:buChar char="•"/>
            </a:pPr>
            <a:r>
              <a:rPr lang="en-AU" sz="2200" dirty="0"/>
              <a:t>Justice problems negatively impact older persons’ lives</a:t>
            </a:r>
            <a:r>
              <a:rPr lang="en-AU" sz="2200" dirty="0">
                <a:cs typeface="Arial" panose="020B0604020202020204" pitchFamily="34" charset="0"/>
              </a:rPr>
              <a:t> </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Older persons lack legal identity and suffer further exclusion</a:t>
            </a:r>
          </a:p>
          <a:p>
            <a:pPr marL="342900" indent="-342900">
              <a:spcBef>
                <a:spcPts val="600"/>
              </a:spcBef>
              <a:spcAft>
                <a:spcPts val="600"/>
              </a:spcAft>
              <a:buFont typeface="Arial" panose="020B0604020202020204" pitchFamily="34" charset="0"/>
              <a:buChar char="•"/>
            </a:pPr>
            <a:endParaRPr lang="en-AU" sz="2200" dirty="0">
              <a:cs typeface="Arial" panose="020B0604020202020204" pitchFamily="34" charset="0"/>
            </a:endParaRPr>
          </a:p>
          <a:p>
            <a:pPr>
              <a:spcBef>
                <a:spcPts val="600"/>
              </a:spcBef>
              <a:spcAft>
                <a:spcPts val="600"/>
              </a:spcAft>
            </a:pPr>
            <a:r>
              <a:rPr lang="en-AU" sz="1600" dirty="0">
                <a:cs typeface="Arial" panose="020B0604020202020204" pitchFamily="34" charset="0"/>
              </a:rPr>
              <a:t>* Based on World Justice project 2019 data</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1142657"/>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The Justice </a:t>
            </a:r>
          </a:p>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Gap for Older </a:t>
            </a:r>
          </a:p>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Persons</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2159016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61554" y="1179525"/>
            <a:ext cx="8510219" cy="5046691"/>
          </a:xfrm>
          <a:prstGeom prst="rect">
            <a:avLst/>
          </a:prstGeom>
        </p:spPr>
        <p:txBody>
          <a:bodyPr vert="horz" wrap="square" lIns="0" tIns="90604" rIns="0" bIns="0" rtlCol="0">
            <a:spAutoFit/>
          </a:bodyPr>
          <a:lstStyle/>
          <a:p>
            <a:pPr>
              <a:spcBef>
                <a:spcPts val="600"/>
              </a:spcBef>
              <a:spcAft>
                <a:spcPts val="600"/>
              </a:spcAft>
            </a:pPr>
            <a:r>
              <a:rPr lang="en-AU" sz="2200" b="1" dirty="0">
                <a:cs typeface="Arial" panose="020B0604020202020204" pitchFamily="34" charset="0"/>
              </a:rPr>
              <a:t>The justice gap manifests through institutional and personal barriers</a:t>
            </a:r>
            <a:r>
              <a:rPr lang="en-AU" sz="2200" dirty="0">
                <a:cs typeface="Arial" panose="020B0604020202020204" pitchFamily="34" charset="0"/>
              </a:rPr>
              <a:t>:</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Few specialist services, restricted access to legal aid, limited knowledge and information about where to find legal help</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Greater reliance on family and friends</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Digital exclusion including social media and law online</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Limited access to funds</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The law is disempowering and inaccessible</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The benefits of engaging with the system are outweighed by the stress, cost and delay</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Failure to accommodate age-related needs</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Psychological and emotional barriers</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1129833"/>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Barriers to Accessing </a:t>
            </a:r>
          </a:p>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Justice</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3384734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51721" y="1181603"/>
            <a:ext cx="8510219" cy="3723252"/>
          </a:xfrm>
          <a:prstGeom prst="rect">
            <a:avLst/>
          </a:prstGeom>
        </p:spPr>
        <p:txBody>
          <a:bodyPr vert="horz" wrap="square" lIns="0" tIns="90604" rIns="0" bIns="0" rtlCol="0">
            <a:spAutoFit/>
          </a:bodyPr>
          <a:lstStyle/>
          <a:p>
            <a:pPr>
              <a:spcBef>
                <a:spcPts val="600"/>
              </a:spcBef>
              <a:spcAft>
                <a:spcPts val="600"/>
              </a:spcAft>
            </a:pPr>
            <a:r>
              <a:rPr lang="en-AU" sz="2200" b="1" dirty="0">
                <a:cs typeface="Arial" panose="020B0604020202020204" pitchFamily="34" charset="0"/>
              </a:rPr>
              <a:t>Without normative controls, ageism sits at the </a:t>
            </a:r>
            <a:r>
              <a:rPr lang="en-AU" sz="2200" b="1" dirty="0" err="1">
                <a:cs typeface="Arial" panose="020B0604020202020204" pitchFamily="34" charset="0"/>
              </a:rPr>
              <a:t>center</a:t>
            </a:r>
            <a:r>
              <a:rPr lang="en-AU" sz="2200" b="1" dirty="0">
                <a:cs typeface="Arial" panose="020B0604020202020204" pitchFamily="34" charset="0"/>
              </a:rPr>
              <a:t> of the justice gap</a:t>
            </a:r>
            <a:r>
              <a:rPr lang="en-AU" sz="2200" dirty="0">
                <a:cs typeface="Arial" panose="020B0604020202020204" pitchFamily="34" charset="0"/>
              </a:rPr>
              <a:t>:</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Ageism is prevalent and more socially accepted than other forms of bias</a:t>
            </a:r>
            <a:endParaRPr lang="en-US" sz="2200" dirty="0">
              <a:cs typeface="Arial" panose="020B0604020202020204" pitchFamily="34" charset="0"/>
            </a:endParaRP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Ageism = institutional, systemic, interpersonal and self-directed ageism</a:t>
            </a: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Institutional ageism is widespread (in courts, law enforcement, legal assistance, dispute resolution, the legal profession)</a:t>
            </a:r>
            <a:r>
              <a:rPr lang="en-AU" sz="2200" dirty="0">
                <a:cs typeface="Arial" panose="020B0604020202020204" pitchFamily="34" charset="0"/>
              </a:rPr>
              <a:t> </a:t>
            </a:r>
            <a:endParaRPr lang="en-AU" sz="2200" b="1" dirty="0">
              <a:cs typeface="Arial" panose="020B0604020202020204" pitchFamily="34" charset="0"/>
            </a:endParaRP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Systemic ageism </a:t>
            </a:r>
            <a:r>
              <a:rPr lang="en-AU" sz="2200" dirty="0">
                <a:cs typeface="Arial" panose="020B0604020202020204" pitchFamily="34" charset="0"/>
              </a:rPr>
              <a:t>affects older persons as direct and indirect participants  </a:t>
            </a: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Self-directed ageism is a common barrier</a:t>
            </a: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Ageism includes arbitrary age limits</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747677"/>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Ageism &amp; the Justice Gap</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2197477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41889" y="1179525"/>
            <a:ext cx="8510219" cy="4954358"/>
          </a:xfrm>
          <a:prstGeom prst="rect">
            <a:avLst/>
          </a:prstGeom>
        </p:spPr>
        <p:txBody>
          <a:bodyPr vert="horz" wrap="square" lIns="0" tIns="90604" rIns="0" bIns="0" rtlCol="0">
            <a:spAutoFit/>
          </a:bodyPr>
          <a:lstStyle/>
          <a:p>
            <a:pPr>
              <a:spcBef>
                <a:spcPts val="600"/>
              </a:spcBef>
              <a:spcAft>
                <a:spcPts val="600"/>
              </a:spcAft>
            </a:pPr>
            <a:r>
              <a:rPr lang="en-AU" sz="2200" b="1" dirty="0">
                <a:cs typeface="Arial" panose="020B0604020202020204" pitchFamily="34" charset="0"/>
              </a:rPr>
              <a:t>Without normative standards, legal and justice systems are contaminated by ageism</a:t>
            </a:r>
            <a:r>
              <a:rPr lang="en-AU" sz="2200" dirty="0">
                <a:cs typeface="Arial" panose="020B0604020202020204" pitchFamily="34" charset="0"/>
              </a:rPr>
              <a:t>: </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Older persons are seen as having lower compensatory value, less credible witnesses, less able jurors, less needy of legal assistance and a lower priority for law enforcement and protective legal processes and guarantees </a:t>
            </a:r>
            <a:r>
              <a:rPr lang="en-AU" sz="2200" dirty="0">
                <a:solidFill>
                  <a:srgbClr val="F16D67"/>
                </a:solidFill>
                <a:cs typeface="Arial" panose="020B0604020202020204" pitchFamily="34" charset="0"/>
              </a:rPr>
              <a:t>#Stereotypes</a:t>
            </a:r>
            <a:endParaRPr lang="en-US" sz="2200" dirty="0">
              <a:solidFill>
                <a:srgbClr val="F16D67"/>
              </a:solidFill>
              <a:cs typeface="Arial" panose="020B0604020202020204" pitchFamily="34" charset="0"/>
            </a:endParaRP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The consequences include lost autonomy and independence, violations of rights to family and privacy, free movement, health services, freedom from violence, abuse and institutional neglect </a:t>
            </a:r>
            <a:r>
              <a:rPr lang="en-US" sz="2200" dirty="0">
                <a:solidFill>
                  <a:srgbClr val="F16D67"/>
                </a:solidFill>
                <a:cs typeface="Arial" panose="020B0604020202020204" pitchFamily="34" charset="0"/>
              </a:rPr>
              <a:t>#Discrimination</a:t>
            </a:r>
          </a:p>
          <a:p>
            <a:pPr marL="342900" indent="-342900">
              <a:spcBef>
                <a:spcPts val="600"/>
              </a:spcBef>
              <a:spcAft>
                <a:spcPts val="600"/>
              </a:spcAft>
              <a:buFont typeface="Arial" panose="020B0604020202020204" pitchFamily="34" charset="0"/>
              <a:buChar char="•"/>
            </a:pPr>
            <a:r>
              <a:rPr lang="en-US" sz="2200" dirty="0">
                <a:cs typeface="Arial" panose="020B0604020202020204" pitchFamily="34" charset="0"/>
              </a:rPr>
              <a:t>Results include low numbers of older complainants and litigants. Legal processes are less commonly commenced and finalized, and older persons have less successful outcomes or simply fail to obtain the opportunities the law provides </a:t>
            </a:r>
            <a:r>
              <a:rPr lang="en-US" sz="2200" dirty="0">
                <a:solidFill>
                  <a:srgbClr val="F16D67"/>
                </a:solidFill>
                <a:cs typeface="Arial" panose="020B0604020202020204" pitchFamily="34" charset="0"/>
              </a:rPr>
              <a:t>#Prejudice</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747677"/>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Ageism &amp; the Justice Gap</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1488051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51721" y="1181603"/>
            <a:ext cx="8510219" cy="5231357"/>
          </a:xfrm>
          <a:prstGeom prst="rect">
            <a:avLst/>
          </a:prstGeom>
        </p:spPr>
        <p:txBody>
          <a:bodyPr vert="horz" wrap="square" lIns="0" tIns="90604" rIns="0" bIns="0" rtlCol="0">
            <a:spAutoFit/>
          </a:bodyPr>
          <a:lstStyle/>
          <a:p>
            <a:pPr>
              <a:spcBef>
                <a:spcPts val="600"/>
              </a:spcBef>
              <a:spcAft>
                <a:spcPts val="600"/>
              </a:spcAft>
            </a:pPr>
            <a:r>
              <a:rPr lang="en-AU" sz="2200" b="1" dirty="0">
                <a:cs typeface="Arial" panose="020B0604020202020204" pitchFamily="34" charset="0"/>
              </a:rPr>
              <a:t>Without normative expectations, legal settings and processes entrench ageism</a:t>
            </a:r>
            <a:r>
              <a:rPr lang="en-AU" sz="2200" dirty="0">
                <a:cs typeface="Arial" panose="020B0604020202020204" pitchFamily="34" charset="0"/>
              </a:rPr>
              <a:t>: </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Decision-making and guardianship regimes erode self-determination, privacy, autonomy, independence and dignity</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Anti-discrimination laws forgive common areas of age discrimination</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Care facilities confine, control and dehumanize older persons</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Detention facilities are ill-adjusted to older persons’ rights and needs</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Legal and Court processes alienate older persons </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Criminal laws and prosecutorial conduct ignore, negatively construct or downgrade older persons’ inherent value or need for protection </a:t>
            </a:r>
            <a:endParaRPr lang="en-US" sz="2200" dirty="0">
              <a:cs typeface="Arial" panose="020B0604020202020204" pitchFamily="34" charset="0"/>
            </a:endParaRPr>
          </a:p>
          <a:p>
            <a:pPr>
              <a:spcBef>
                <a:spcPts val="600"/>
              </a:spcBef>
              <a:spcAft>
                <a:spcPts val="600"/>
              </a:spcAft>
            </a:pPr>
            <a:r>
              <a:rPr lang="en-US" sz="2200" dirty="0">
                <a:cs typeface="Arial" panose="020B0604020202020204" pitchFamily="34" charset="0"/>
              </a:rPr>
              <a:t>Again, all manifestations of ageism: stereotypes, prejudice and discrimination, hatred</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747677"/>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Ageism &amp; the Justice Gap</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3426743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4">
            <a:extLst>
              <a:ext uri="{FF2B5EF4-FFF2-40B4-BE49-F238E27FC236}">
                <a16:creationId xmlns:a16="http://schemas.microsoft.com/office/drawing/2014/main" id="{396199C9-E907-FF41-9E58-B8EAA1B0E553}"/>
              </a:ext>
            </a:extLst>
          </p:cNvPr>
          <p:cNvSpPr txBox="1"/>
          <p:nvPr/>
        </p:nvSpPr>
        <p:spPr>
          <a:xfrm>
            <a:off x="3251721" y="1181603"/>
            <a:ext cx="8510219" cy="4738915"/>
          </a:xfrm>
          <a:prstGeom prst="rect">
            <a:avLst/>
          </a:prstGeom>
        </p:spPr>
        <p:txBody>
          <a:bodyPr vert="horz" wrap="square" lIns="0" tIns="90604" rIns="0" bIns="0" rtlCol="0">
            <a:spAutoFit/>
          </a:bodyPr>
          <a:lstStyle/>
          <a:p>
            <a:pPr>
              <a:spcBef>
                <a:spcPts val="600"/>
              </a:spcBef>
              <a:spcAft>
                <a:spcPts val="600"/>
              </a:spcAft>
            </a:pPr>
            <a:r>
              <a:rPr lang="en-AU" sz="2200" b="1" dirty="0">
                <a:cs typeface="Arial" panose="020B0604020202020204" pitchFamily="34" charset="0"/>
              </a:rPr>
              <a:t>Why don’t we have a specific guarantee of access to justice for older persons when</a:t>
            </a:r>
            <a:r>
              <a:rPr lang="en-AU" sz="2200" dirty="0">
                <a:cs typeface="Arial" panose="020B0604020202020204" pitchFamily="34" charset="0"/>
              </a:rPr>
              <a:t>:</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Ageism is more pervasive than sexism and racism (1 in 2 persons)</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Ageism interacts with other structural inequalities and exacerbates older persons’ disadvantage</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Abuse is estimated at 1 in 6 across all settings</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Age-friendliness is undermined by the absence of justice</a:t>
            </a:r>
          </a:p>
          <a:p>
            <a:pPr marL="342900" indent="-342900">
              <a:spcBef>
                <a:spcPts val="600"/>
              </a:spcBef>
              <a:spcAft>
                <a:spcPts val="600"/>
              </a:spcAft>
              <a:buFont typeface="Arial" panose="020B0604020202020204" pitchFamily="34" charset="0"/>
              <a:buChar char="•"/>
            </a:pPr>
            <a:r>
              <a:rPr lang="en-AU" sz="2200" dirty="0">
                <a:cs typeface="Arial" panose="020B0604020202020204" pitchFamily="34" charset="0"/>
              </a:rPr>
              <a:t>Almost half of self-represented litigants (</a:t>
            </a:r>
            <a:r>
              <a:rPr lang="en-AU" sz="2200" i="1" dirty="0">
                <a:cs typeface="Arial" panose="020B0604020202020204" pitchFamily="34" charset="0"/>
              </a:rPr>
              <a:t>pro se</a:t>
            </a:r>
            <a:r>
              <a:rPr lang="en-AU" sz="2200" dirty="0">
                <a:cs typeface="Arial" panose="020B0604020202020204" pitchFamily="34" charset="0"/>
              </a:rPr>
              <a:t>) are 50 or older (~45%)</a:t>
            </a:r>
          </a:p>
          <a:p>
            <a:pPr>
              <a:spcBef>
                <a:spcPts val="600"/>
              </a:spcBef>
              <a:spcAft>
                <a:spcPts val="600"/>
              </a:spcAft>
            </a:pPr>
            <a:r>
              <a:rPr lang="en-AU" sz="2200" dirty="0">
                <a:cs typeface="Arial" panose="020B0604020202020204" pitchFamily="34" charset="0"/>
              </a:rPr>
              <a:t>Combatting ageism is a principal reason why older persons need access to justice rights, and yet, without a normative standard, structural ageism removes their opportunity to participate in justice on all levels</a:t>
            </a:r>
          </a:p>
        </p:txBody>
      </p:sp>
      <p:sp>
        <p:nvSpPr>
          <p:cNvPr id="3" name="object 19">
            <a:extLst>
              <a:ext uri="{FF2B5EF4-FFF2-40B4-BE49-F238E27FC236}">
                <a16:creationId xmlns:a16="http://schemas.microsoft.com/office/drawing/2014/main" id="{7780E440-BE83-EB4B-AD5C-B7FC7D04F304}"/>
              </a:ext>
            </a:extLst>
          </p:cNvPr>
          <p:cNvSpPr txBox="1">
            <a:spLocks/>
          </p:cNvSpPr>
          <p:nvPr/>
        </p:nvSpPr>
        <p:spPr>
          <a:xfrm>
            <a:off x="633780" y="1179525"/>
            <a:ext cx="2760773" cy="378345"/>
          </a:xfrm>
          <a:prstGeom prst="rect">
            <a:avLst/>
          </a:prstGeom>
        </p:spPr>
        <p:txBody>
          <a:bodyPr vert="horz" wrap="square" lIns="0" tIns="8926" rIns="0" bIns="0" rtlCol="0">
            <a:spAutoFit/>
          </a:bodyPr>
          <a:lstStyle>
            <a:lvl1pPr>
              <a:defRPr sz="3163" b="1" i="0">
                <a:solidFill>
                  <a:schemeClr val="tx1"/>
                </a:solidFill>
                <a:latin typeface="Arial"/>
                <a:ea typeface="+mj-ea"/>
                <a:cs typeface="Arial"/>
              </a:defRPr>
            </a:lvl1pPr>
          </a:lstStyle>
          <a:p>
            <a:pPr marL="8927" marR="0" lvl="0" indent="0" defTabSz="914400" eaLnBrk="1" fontAlgn="auto" latinLnBrk="0" hangingPunct="1">
              <a:lnSpc>
                <a:spcPct val="100000"/>
              </a:lnSpc>
              <a:spcBef>
                <a:spcPts val="70"/>
              </a:spcBef>
              <a:spcAft>
                <a:spcPts val="0"/>
              </a:spcAft>
              <a:buClrTx/>
              <a:buSzTx/>
              <a:buFontTx/>
              <a:buNone/>
              <a:tabLst/>
              <a:defRPr/>
            </a:pPr>
            <a:r>
              <a:rPr kumimoji="0" lang="en-AU" sz="2400" b="1" i="0" u="none" strike="noStrike" kern="0" cap="none" spc="-35" normalizeH="0" baseline="0" noProof="0">
                <a:ln>
                  <a:noFill/>
                </a:ln>
                <a:solidFill>
                  <a:srgbClr val="F16D67"/>
                </a:solidFill>
                <a:effectLst/>
                <a:uLnTx/>
                <a:uFillTx/>
                <a:latin typeface="Arial"/>
                <a:ea typeface="+mj-ea"/>
                <a:cs typeface="Arial"/>
              </a:rPr>
              <a:t>A Paradox</a:t>
            </a:r>
            <a:endParaRPr kumimoji="0" lang="en-AU" sz="2400" b="1" i="0" u="none" strike="noStrike" kern="0" cap="none" spc="0" normalizeH="0" baseline="0" noProof="0">
              <a:ln>
                <a:noFill/>
              </a:ln>
              <a:solidFill>
                <a:srgbClr val="F16D67"/>
              </a:solidFill>
              <a:effectLst/>
              <a:uLnTx/>
              <a:uFillTx/>
              <a:latin typeface="Arial"/>
              <a:ea typeface="+mj-ea"/>
              <a:cs typeface="Arial"/>
            </a:endParaRPr>
          </a:p>
        </p:txBody>
      </p:sp>
    </p:spTree>
    <p:extLst>
      <p:ext uri="{BB962C8B-B14F-4D97-AF65-F5344CB8AC3E}">
        <p14:creationId xmlns:p14="http://schemas.microsoft.com/office/powerpoint/2010/main" val="716397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8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7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8E67939E49F43488880277401A25400" ma:contentTypeVersion="18" ma:contentTypeDescription="Create a new document." ma:contentTypeScope="" ma:versionID="16d2e6c5154ff5c7f15ac8e94b96c307">
  <xsd:schema xmlns:xsd="http://www.w3.org/2001/XMLSchema" xmlns:xs="http://www.w3.org/2001/XMLSchema" xmlns:p="http://schemas.microsoft.com/office/2006/metadata/properties" xmlns:ns2="21881cb0-6faf-4934-ab2e-9444b6008124" xmlns:ns3="b49397d3-2376-4764-9b34-2b39112a7e40" targetNamespace="http://schemas.microsoft.com/office/2006/metadata/properties" ma:root="true" ma:fieldsID="004dbb6b144c9b03ee342eeccfbdb3a1" ns2:_="" ns3:_="">
    <xsd:import namespace="21881cb0-6faf-4934-ab2e-9444b6008124"/>
    <xsd:import namespace="b49397d3-2376-4764-9b34-2b39112a7e4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3:no_x002e_" minOccurs="0"/>
                <xsd:element ref="ns3:Date" minOccurs="0"/>
                <xsd:element ref="ns3:_x0072_nq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881cb0-6faf-4934-ab2e-9444b600812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9397d3-2376-4764-9b34-2b39112a7e4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no_x002e_" ma:index="20" nillable="true" ma:displayName="no." ma:format="Dropdown" ma:internalName="no_x002e_" ma:percentage="FALSE">
      <xsd:simpleType>
        <xsd:restriction base="dms:Number"/>
      </xsd:simpleType>
    </xsd:element>
    <xsd:element name="Date" ma:index="21" nillable="true" ma:displayName="Date" ma:format="DateTime" ma:internalName="Date">
      <xsd:simpleType>
        <xsd:restriction base="dms:DateTime"/>
      </xsd:simpleType>
    </xsd:element>
    <xsd:element name="_x0072_nq9" ma:index="22" nillable="true" ma:displayName="Date and time" ma:internalName="_x0072_nq9">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ate xmlns="b49397d3-2376-4764-9b34-2b39112a7e40" xsi:nil="true"/>
    <no_x002e_ xmlns="b49397d3-2376-4764-9b34-2b39112a7e40" xsi:nil="true"/>
    <_x0072_nq9 xmlns="b49397d3-2376-4764-9b34-2b39112a7e40" xsi:nil="true"/>
  </documentManagement>
</p:properties>
</file>

<file path=customXml/itemProps1.xml><?xml version="1.0" encoding="utf-8"?>
<ds:datastoreItem xmlns:ds="http://schemas.openxmlformats.org/officeDocument/2006/customXml" ds:itemID="{786A33A6-D3C6-4362-97A2-85D3EB66FD0E}">
  <ds:schemaRefs>
    <ds:schemaRef ds:uri="http://schemas.microsoft.com/sharepoint/v3/contenttype/forms"/>
  </ds:schemaRefs>
</ds:datastoreItem>
</file>

<file path=customXml/itemProps2.xml><?xml version="1.0" encoding="utf-8"?>
<ds:datastoreItem xmlns:ds="http://schemas.openxmlformats.org/officeDocument/2006/customXml" ds:itemID="{4B09FCC8-0F6A-4D44-A48C-84C0DF00514E}"/>
</file>

<file path=customXml/itemProps3.xml><?xml version="1.0" encoding="utf-8"?>
<ds:datastoreItem xmlns:ds="http://schemas.openxmlformats.org/officeDocument/2006/customXml" ds:itemID="{AFE225AC-FDEB-4E73-BE50-72F04CA0BFE4}">
  <ds:schemaRefs>
    <ds:schemaRef ds:uri="db25492e-a765-4548-9fd0-728fc513bb1d"/>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 ds:uri="9d55cf30-98d8-4720-a225-7c1abbc67fab"/>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627</TotalTime>
  <Words>2859</Words>
  <Application>Microsoft Macintosh PowerPoint</Application>
  <PresentationFormat>Widescreen</PresentationFormat>
  <Paragraphs>231</Paragraphs>
  <Slides>16</Slides>
  <Notes>16</Notes>
  <HiddenSlides>0</HiddenSlides>
  <MMClips>0</MMClips>
  <ScaleCrop>false</ScaleCrop>
  <HeadingPairs>
    <vt:vector size="6" baseType="variant">
      <vt:variant>
        <vt:lpstr>Fonts Used</vt:lpstr>
      </vt:variant>
      <vt:variant>
        <vt:i4>3</vt:i4>
      </vt:variant>
      <vt:variant>
        <vt:lpstr>Theme</vt:lpstr>
      </vt:variant>
      <vt:variant>
        <vt:i4>10</vt:i4>
      </vt:variant>
      <vt:variant>
        <vt:lpstr>Slide Titles</vt:lpstr>
      </vt:variant>
      <vt:variant>
        <vt:i4>16</vt:i4>
      </vt:variant>
    </vt:vector>
  </HeadingPairs>
  <TitlesOfParts>
    <vt:vector size="29" baseType="lpstr">
      <vt:lpstr>Arial</vt:lpstr>
      <vt:lpstr>Calibri</vt:lpstr>
      <vt:lpstr>System Font Regular</vt:lpstr>
      <vt:lpstr>Office Theme</vt:lpstr>
      <vt:lpstr>Custom Design</vt:lpstr>
      <vt:lpstr>1_Custom Design</vt:lpstr>
      <vt:lpstr>2_Custom Design</vt:lpstr>
      <vt:lpstr>3_Custom Design</vt:lpstr>
      <vt:lpstr>4_Custom Design</vt:lpstr>
      <vt:lpstr>5_Custom Design</vt:lpstr>
      <vt:lpstr>6_Custom Design</vt:lpstr>
      <vt:lpstr>7_Custom Design</vt:lpstr>
      <vt:lpstr>8_Custom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David Herrero</dc:creator>
  <cp:keywords/>
  <dc:description/>
  <cp:lastModifiedBy>Bill Mitchell</cp:lastModifiedBy>
  <cp:revision>1</cp:revision>
  <cp:lastPrinted>2021-03-29T20:32:44Z</cp:lastPrinted>
  <dcterms:created xsi:type="dcterms:W3CDTF">2020-08-24T02:43:12Z</dcterms:created>
  <dcterms:modified xsi:type="dcterms:W3CDTF">2021-03-31T16:21:57Z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0x01010098E67939E49F43488880277401A25400</vt:lpwstr>
  </property>
  <property fmtid="{D5CDD505-2E9C-101B-9397-08002B2CF9AE}" pid="3" name="TaxKeyword">
    <vt:lpwstr/>
  </property>
  <property fmtid="{D5CDD505-2E9C-101B-9397-08002B2CF9AE}" pid="4" name="l26e51de458948aa8b47f0407cbb4807">
    <vt:lpwstr>2021|29a66cef-3d8c-4f7b-8a31-39f23de1db3c</vt:lpwstr>
  </property>
  <property fmtid="{D5CDD505-2E9C-101B-9397-08002B2CF9AE}" pid="5" name="Year">
    <vt:lpwstr>374;#2020|1db87f37-6608-48ae-8222-7b8393b2e368</vt:lpwstr>
  </property>
  <property fmtid="{D5CDD505-2E9C-101B-9397-08002B2CF9AE}" pid="6" name="Team Channel">
    <vt:lpwstr/>
  </property>
  <property fmtid="{D5CDD505-2E9C-101B-9397-08002B2CF9AE}" pid="7" name="Project Function">
    <vt:lpwstr/>
  </property>
  <property fmtid="{D5CDD505-2E9C-101B-9397-08002B2CF9AE}" pid="8" name="Project_x0020_or_x0020_Function">
    <vt:lpwstr/>
  </property>
  <property fmtid="{D5CDD505-2E9C-101B-9397-08002B2CF9AE}" pid="9" name="Team">
    <vt:lpwstr/>
  </property>
  <property fmtid="{D5CDD505-2E9C-101B-9397-08002B2CF9AE}" pid="10" name="Year0">
    <vt:lpwstr>563;#2021|29a66cef-3d8c-4f7b-8a31-39f23de1db3c</vt:lpwstr>
  </property>
  <property fmtid="{D5CDD505-2E9C-101B-9397-08002B2CF9AE}" pid="11" name="ld9a3be0feb4454ba5bfd97177bb257c">
    <vt:lpwstr/>
  </property>
  <property fmtid="{D5CDD505-2E9C-101B-9397-08002B2CF9AE}" pid="12" name="n3d8566aa12b4576bb01c7aeae37ca63">
    <vt:lpwstr/>
  </property>
  <property fmtid="{D5CDD505-2E9C-101B-9397-08002B2CF9AE}" pid="13" name="Project or Function">
    <vt:lpwstr/>
  </property>
</Properties>
</file>